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114" d="100"/>
          <a:sy n="114" d="100"/>
        </p:scale>
        <p:origin x="18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B361341-23EE-4561-85DB-69131BA63D8D}"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6ACEF6C8-BA24-40FB-BB6D-E8572464BDC9}">
      <dgm:prSet/>
      <dgm:spPr/>
      <dgm:t>
        <a:bodyPr/>
        <a:lstStyle/>
        <a:p>
          <a:r>
            <a:rPr lang="en-GB" dirty="0"/>
            <a:t>Follows the AQE model:</a:t>
          </a:r>
          <a:endParaRPr lang="en-US" dirty="0"/>
        </a:p>
      </dgm:t>
    </dgm:pt>
    <dgm:pt modelId="{8837A240-4F4D-4836-8421-9E7567CF50EE}" type="parTrans" cxnId="{F6FD2B3F-7DFD-40D7-886F-24ADAFE2B679}">
      <dgm:prSet/>
      <dgm:spPr/>
      <dgm:t>
        <a:bodyPr/>
        <a:lstStyle/>
        <a:p>
          <a:endParaRPr lang="en-US"/>
        </a:p>
      </dgm:t>
    </dgm:pt>
    <dgm:pt modelId="{0071DF31-C720-4FDB-A823-5BA358569432}" type="sibTrans" cxnId="{F6FD2B3F-7DFD-40D7-886F-24ADAFE2B679}">
      <dgm:prSet/>
      <dgm:spPr/>
      <dgm:t>
        <a:bodyPr/>
        <a:lstStyle/>
        <a:p>
          <a:endParaRPr lang="en-US"/>
        </a:p>
      </dgm:t>
    </dgm:pt>
    <dgm:pt modelId="{ED0F549F-DA5E-446A-936C-C88FE429C510}">
      <dgm:prSet/>
      <dgm:spPr/>
      <dgm:t>
        <a:bodyPr/>
        <a:lstStyle/>
        <a:p>
          <a:r>
            <a:rPr lang="en-GB" dirty="0"/>
            <a:t>Parental application to any of the schools to sit the tests</a:t>
          </a:r>
          <a:endParaRPr lang="en-US" dirty="0"/>
        </a:p>
      </dgm:t>
    </dgm:pt>
    <dgm:pt modelId="{E218C188-C0E9-481E-99FC-B4A6D2F33B01}" type="parTrans" cxnId="{D0DCFBEB-8C59-4B87-8673-DCD2A717E366}">
      <dgm:prSet/>
      <dgm:spPr/>
      <dgm:t>
        <a:bodyPr/>
        <a:lstStyle/>
        <a:p>
          <a:endParaRPr lang="en-US"/>
        </a:p>
      </dgm:t>
    </dgm:pt>
    <dgm:pt modelId="{4BFA6A49-8FF9-4B14-9E08-67E1923BC520}" type="sibTrans" cxnId="{D0DCFBEB-8C59-4B87-8673-DCD2A717E366}">
      <dgm:prSet/>
      <dgm:spPr/>
      <dgm:t>
        <a:bodyPr/>
        <a:lstStyle/>
        <a:p>
          <a:endParaRPr lang="en-US"/>
        </a:p>
      </dgm:t>
    </dgm:pt>
    <dgm:pt modelId="{7868A25A-9EB8-4B5C-ACEA-AA1F9F1A0329}">
      <dgm:prSet/>
      <dgm:spPr/>
      <dgm:t>
        <a:bodyPr/>
        <a:lstStyle/>
        <a:p>
          <a:r>
            <a:rPr lang="en-GB" dirty="0"/>
            <a:t>Place allocated after the online registration is complete</a:t>
          </a:r>
          <a:endParaRPr lang="en-US" dirty="0"/>
        </a:p>
      </dgm:t>
    </dgm:pt>
    <dgm:pt modelId="{7420D5E8-B80B-42CD-B19B-C18BFC3AE269}" type="parTrans" cxnId="{1C00CE5A-D032-497F-BAC2-66A5428BB82B}">
      <dgm:prSet/>
      <dgm:spPr/>
      <dgm:t>
        <a:bodyPr/>
        <a:lstStyle/>
        <a:p>
          <a:endParaRPr lang="en-US"/>
        </a:p>
      </dgm:t>
    </dgm:pt>
    <dgm:pt modelId="{5CA147D9-63A6-4687-A71F-9065E03E342D}" type="sibTrans" cxnId="{1C00CE5A-D032-497F-BAC2-66A5428BB82B}">
      <dgm:prSet/>
      <dgm:spPr/>
      <dgm:t>
        <a:bodyPr/>
        <a:lstStyle/>
        <a:p>
          <a:endParaRPr lang="en-US"/>
        </a:p>
      </dgm:t>
    </dgm:pt>
    <dgm:pt modelId="{B09F29D3-E82E-4E4D-92FD-469928DC790C}">
      <dgm:prSet/>
      <dgm:spPr/>
      <dgm:t>
        <a:bodyPr/>
        <a:lstStyle/>
        <a:p>
          <a:r>
            <a:rPr lang="en-GB" dirty="0"/>
            <a:t>Cost of £20.00</a:t>
          </a:r>
          <a:endParaRPr lang="en-US" dirty="0"/>
        </a:p>
      </dgm:t>
    </dgm:pt>
    <dgm:pt modelId="{1E2D4183-8508-43E7-A1AF-7471F73369E1}" type="parTrans" cxnId="{9A7F5723-7E77-483E-B68F-32EBC13F6C2A}">
      <dgm:prSet/>
      <dgm:spPr/>
      <dgm:t>
        <a:bodyPr/>
        <a:lstStyle/>
        <a:p>
          <a:endParaRPr lang="en-US"/>
        </a:p>
      </dgm:t>
    </dgm:pt>
    <dgm:pt modelId="{45FC3ED5-8CA6-40D6-A64C-528AFB2EDC36}" type="sibTrans" cxnId="{9A7F5723-7E77-483E-B68F-32EBC13F6C2A}">
      <dgm:prSet/>
      <dgm:spPr/>
      <dgm:t>
        <a:bodyPr/>
        <a:lstStyle/>
        <a:p>
          <a:endParaRPr lang="en-US"/>
        </a:p>
      </dgm:t>
    </dgm:pt>
    <dgm:pt modelId="{B2186596-8B01-4D00-ABA5-27BA3B0ED781}">
      <dgm:prSet/>
      <dgm:spPr/>
      <dgm:t>
        <a:bodyPr/>
        <a:lstStyle/>
        <a:p>
          <a:r>
            <a:rPr lang="en-GB" dirty="0"/>
            <a:t>Free School Meals are exempt</a:t>
          </a:r>
          <a:endParaRPr lang="en-US" dirty="0"/>
        </a:p>
      </dgm:t>
    </dgm:pt>
    <dgm:pt modelId="{62B87DCF-7B28-4FFC-A3F4-923AB92BEA35}" type="parTrans" cxnId="{F11E22B3-C52A-4335-BE18-2BCDDFE75FF5}">
      <dgm:prSet/>
      <dgm:spPr/>
      <dgm:t>
        <a:bodyPr/>
        <a:lstStyle/>
        <a:p>
          <a:endParaRPr lang="en-US"/>
        </a:p>
      </dgm:t>
    </dgm:pt>
    <dgm:pt modelId="{22E8655F-F4F4-4BA7-AF43-6D59EDA5D488}" type="sibTrans" cxnId="{F11E22B3-C52A-4335-BE18-2BCDDFE75FF5}">
      <dgm:prSet/>
      <dgm:spPr/>
      <dgm:t>
        <a:bodyPr/>
        <a:lstStyle/>
        <a:p>
          <a:endParaRPr lang="en-US"/>
        </a:p>
      </dgm:t>
    </dgm:pt>
    <dgm:pt modelId="{9B8A43FF-41DB-4712-8F1E-9FD7A387C967}" type="pres">
      <dgm:prSet presAssocID="{2B361341-23EE-4561-85DB-69131BA63D8D}" presName="linear" presStyleCnt="0">
        <dgm:presLayoutVars>
          <dgm:animLvl val="lvl"/>
          <dgm:resizeHandles val="exact"/>
        </dgm:presLayoutVars>
      </dgm:prSet>
      <dgm:spPr/>
    </dgm:pt>
    <dgm:pt modelId="{8149CC6F-1C57-4487-9D3E-D584926721E7}" type="pres">
      <dgm:prSet presAssocID="{6ACEF6C8-BA24-40FB-BB6D-E8572464BDC9}" presName="parentText" presStyleLbl="node1" presStyleIdx="0" presStyleCnt="5" custLinFactY="-23599" custLinFactNeighborX="43835" custLinFactNeighborY="-100000">
        <dgm:presLayoutVars>
          <dgm:chMax val="0"/>
          <dgm:bulletEnabled val="1"/>
        </dgm:presLayoutVars>
      </dgm:prSet>
      <dgm:spPr/>
    </dgm:pt>
    <dgm:pt modelId="{4BAB3057-75F4-4A41-87FA-D0E595EFDF02}" type="pres">
      <dgm:prSet presAssocID="{0071DF31-C720-4FDB-A823-5BA358569432}" presName="spacer" presStyleCnt="0"/>
      <dgm:spPr/>
    </dgm:pt>
    <dgm:pt modelId="{5CE9AE28-DCF0-4D68-AAEB-5CB19AA7EBC7}" type="pres">
      <dgm:prSet presAssocID="{ED0F549F-DA5E-446A-936C-C88FE429C510}" presName="parentText" presStyleLbl="node1" presStyleIdx="1" presStyleCnt="5">
        <dgm:presLayoutVars>
          <dgm:chMax val="0"/>
          <dgm:bulletEnabled val="1"/>
        </dgm:presLayoutVars>
      </dgm:prSet>
      <dgm:spPr/>
    </dgm:pt>
    <dgm:pt modelId="{0A8F9E33-6DE3-4842-87F4-7B6CB9C42127}" type="pres">
      <dgm:prSet presAssocID="{4BFA6A49-8FF9-4B14-9E08-67E1923BC520}" presName="spacer" presStyleCnt="0"/>
      <dgm:spPr/>
    </dgm:pt>
    <dgm:pt modelId="{BF01DCA7-D3A2-4AF1-B75A-11A852DF54D2}" type="pres">
      <dgm:prSet presAssocID="{7868A25A-9EB8-4B5C-ACEA-AA1F9F1A0329}" presName="parentText" presStyleLbl="node1" presStyleIdx="2" presStyleCnt="5">
        <dgm:presLayoutVars>
          <dgm:chMax val="0"/>
          <dgm:bulletEnabled val="1"/>
        </dgm:presLayoutVars>
      </dgm:prSet>
      <dgm:spPr/>
    </dgm:pt>
    <dgm:pt modelId="{600E3ACB-8338-4BB0-9E3B-B98AB82664D1}" type="pres">
      <dgm:prSet presAssocID="{5CA147D9-63A6-4687-A71F-9065E03E342D}" presName="spacer" presStyleCnt="0"/>
      <dgm:spPr/>
    </dgm:pt>
    <dgm:pt modelId="{27051FE7-4B0F-4ACF-8D25-72ACB044A0D8}" type="pres">
      <dgm:prSet presAssocID="{B09F29D3-E82E-4E4D-92FD-469928DC790C}" presName="parentText" presStyleLbl="node1" presStyleIdx="3" presStyleCnt="5">
        <dgm:presLayoutVars>
          <dgm:chMax val="0"/>
          <dgm:bulletEnabled val="1"/>
        </dgm:presLayoutVars>
      </dgm:prSet>
      <dgm:spPr/>
    </dgm:pt>
    <dgm:pt modelId="{B8903603-8B9A-4032-B638-772CEF4A86DD}" type="pres">
      <dgm:prSet presAssocID="{45FC3ED5-8CA6-40D6-A64C-528AFB2EDC36}" presName="spacer" presStyleCnt="0"/>
      <dgm:spPr/>
    </dgm:pt>
    <dgm:pt modelId="{64BEC07F-52DF-4391-97A7-C8DD3823D830}" type="pres">
      <dgm:prSet presAssocID="{B2186596-8B01-4D00-ABA5-27BA3B0ED781}" presName="parentText" presStyleLbl="node1" presStyleIdx="4" presStyleCnt="5">
        <dgm:presLayoutVars>
          <dgm:chMax val="0"/>
          <dgm:bulletEnabled val="1"/>
        </dgm:presLayoutVars>
      </dgm:prSet>
      <dgm:spPr/>
    </dgm:pt>
  </dgm:ptLst>
  <dgm:cxnLst>
    <dgm:cxn modelId="{6E795122-E327-40F2-ABF1-2421FB136D2F}" type="presOf" srcId="{B2186596-8B01-4D00-ABA5-27BA3B0ED781}" destId="{64BEC07F-52DF-4391-97A7-C8DD3823D830}" srcOrd="0" destOrd="0" presId="urn:microsoft.com/office/officeart/2005/8/layout/vList2"/>
    <dgm:cxn modelId="{9A7F5723-7E77-483E-B68F-32EBC13F6C2A}" srcId="{2B361341-23EE-4561-85DB-69131BA63D8D}" destId="{B09F29D3-E82E-4E4D-92FD-469928DC790C}" srcOrd="3" destOrd="0" parTransId="{1E2D4183-8508-43E7-A1AF-7471F73369E1}" sibTransId="{45FC3ED5-8CA6-40D6-A64C-528AFB2EDC36}"/>
    <dgm:cxn modelId="{F5EF3137-26EF-400C-9ED1-6B99CC475059}" type="presOf" srcId="{6ACEF6C8-BA24-40FB-BB6D-E8572464BDC9}" destId="{8149CC6F-1C57-4487-9D3E-D584926721E7}" srcOrd="0" destOrd="0" presId="urn:microsoft.com/office/officeart/2005/8/layout/vList2"/>
    <dgm:cxn modelId="{F6FD2B3F-7DFD-40D7-886F-24ADAFE2B679}" srcId="{2B361341-23EE-4561-85DB-69131BA63D8D}" destId="{6ACEF6C8-BA24-40FB-BB6D-E8572464BDC9}" srcOrd="0" destOrd="0" parTransId="{8837A240-4F4D-4836-8421-9E7567CF50EE}" sibTransId="{0071DF31-C720-4FDB-A823-5BA358569432}"/>
    <dgm:cxn modelId="{F0402C66-2A33-4CD0-8E21-C7C1B0A3F98B}" type="presOf" srcId="{2B361341-23EE-4561-85DB-69131BA63D8D}" destId="{9B8A43FF-41DB-4712-8F1E-9FD7A387C967}" srcOrd="0" destOrd="0" presId="urn:microsoft.com/office/officeart/2005/8/layout/vList2"/>
    <dgm:cxn modelId="{1C00CE5A-D032-497F-BAC2-66A5428BB82B}" srcId="{2B361341-23EE-4561-85DB-69131BA63D8D}" destId="{7868A25A-9EB8-4B5C-ACEA-AA1F9F1A0329}" srcOrd="2" destOrd="0" parTransId="{7420D5E8-B80B-42CD-B19B-C18BFC3AE269}" sibTransId="{5CA147D9-63A6-4687-A71F-9065E03E342D}"/>
    <dgm:cxn modelId="{F11E22B3-C52A-4335-BE18-2BCDDFE75FF5}" srcId="{2B361341-23EE-4561-85DB-69131BA63D8D}" destId="{B2186596-8B01-4D00-ABA5-27BA3B0ED781}" srcOrd="4" destOrd="0" parTransId="{62B87DCF-7B28-4FFC-A3F4-923AB92BEA35}" sibTransId="{22E8655F-F4F4-4BA7-AF43-6D59EDA5D488}"/>
    <dgm:cxn modelId="{E4EE43B5-948B-4F71-9045-EA6CF5A025C2}" type="presOf" srcId="{ED0F549F-DA5E-446A-936C-C88FE429C510}" destId="{5CE9AE28-DCF0-4D68-AAEB-5CB19AA7EBC7}" srcOrd="0" destOrd="0" presId="urn:microsoft.com/office/officeart/2005/8/layout/vList2"/>
    <dgm:cxn modelId="{0AE573CF-0409-4EAC-9144-9DA0AB8C0370}" type="presOf" srcId="{7868A25A-9EB8-4B5C-ACEA-AA1F9F1A0329}" destId="{BF01DCA7-D3A2-4AF1-B75A-11A852DF54D2}" srcOrd="0" destOrd="0" presId="urn:microsoft.com/office/officeart/2005/8/layout/vList2"/>
    <dgm:cxn modelId="{D0DCFBEB-8C59-4B87-8673-DCD2A717E366}" srcId="{2B361341-23EE-4561-85DB-69131BA63D8D}" destId="{ED0F549F-DA5E-446A-936C-C88FE429C510}" srcOrd="1" destOrd="0" parTransId="{E218C188-C0E9-481E-99FC-B4A6D2F33B01}" sibTransId="{4BFA6A49-8FF9-4B14-9E08-67E1923BC520}"/>
    <dgm:cxn modelId="{9A9449FB-3CAF-47B8-951D-76FCD6B1B6CA}" type="presOf" srcId="{B09F29D3-E82E-4E4D-92FD-469928DC790C}" destId="{27051FE7-4B0F-4ACF-8D25-72ACB044A0D8}" srcOrd="0" destOrd="0" presId="urn:microsoft.com/office/officeart/2005/8/layout/vList2"/>
    <dgm:cxn modelId="{2C67DB7A-908C-49DE-8544-EBBF9A044725}" type="presParOf" srcId="{9B8A43FF-41DB-4712-8F1E-9FD7A387C967}" destId="{8149CC6F-1C57-4487-9D3E-D584926721E7}" srcOrd="0" destOrd="0" presId="urn:microsoft.com/office/officeart/2005/8/layout/vList2"/>
    <dgm:cxn modelId="{D46AA8E1-2955-4842-9FD2-6DEF3F560F70}" type="presParOf" srcId="{9B8A43FF-41DB-4712-8F1E-9FD7A387C967}" destId="{4BAB3057-75F4-4A41-87FA-D0E595EFDF02}" srcOrd="1" destOrd="0" presId="urn:microsoft.com/office/officeart/2005/8/layout/vList2"/>
    <dgm:cxn modelId="{22FEBFDE-D77B-45DD-B90A-FC2F2310C343}" type="presParOf" srcId="{9B8A43FF-41DB-4712-8F1E-9FD7A387C967}" destId="{5CE9AE28-DCF0-4D68-AAEB-5CB19AA7EBC7}" srcOrd="2" destOrd="0" presId="urn:microsoft.com/office/officeart/2005/8/layout/vList2"/>
    <dgm:cxn modelId="{07263846-E494-4B8F-ADB0-CD8F4817C56B}" type="presParOf" srcId="{9B8A43FF-41DB-4712-8F1E-9FD7A387C967}" destId="{0A8F9E33-6DE3-4842-87F4-7B6CB9C42127}" srcOrd="3" destOrd="0" presId="urn:microsoft.com/office/officeart/2005/8/layout/vList2"/>
    <dgm:cxn modelId="{4317214D-4E30-46D7-8610-AC435428310D}" type="presParOf" srcId="{9B8A43FF-41DB-4712-8F1E-9FD7A387C967}" destId="{BF01DCA7-D3A2-4AF1-B75A-11A852DF54D2}" srcOrd="4" destOrd="0" presId="urn:microsoft.com/office/officeart/2005/8/layout/vList2"/>
    <dgm:cxn modelId="{DEF7A6EB-9424-495E-85A3-03421D03F1FE}" type="presParOf" srcId="{9B8A43FF-41DB-4712-8F1E-9FD7A387C967}" destId="{600E3ACB-8338-4BB0-9E3B-B98AB82664D1}" srcOrd="5" destOrd="0" presId="urn:microsoft.com/office/officeart/2005/8/layout/vList2"/>
    <dgm:cxn modelId="{23E62D56-5A81-4C22-B41E-728C71122C53}" type="presParOf" srcId="{9B8A43FF-41DB-4712-8F1E-9FD7A387C967}" destId="{27051FE7-4B0F-4ACF-8D25-72ACB044A0D8}" srcOrd="6" destOrd="0" presId="urn:microsoft.com/office/officeart/2005/8/layout/vList2"/>
    <dgm:cxn modelId="{B779C9E1-7F3F-4B3A-B923-C3765FA9246D}" type="presParOf" srcId="{9B8A43FF-41DB-4712-8F1E-9FD7A387C967}" destId="{B8903603-8B9A-4032-B638-772CEF4A86DD}" srcOrd="7" destOrd="0" presId="urn:microsoft.com/office/officeart/2005/8/layout/vList2"/>
    <dgm:cxn modelId="{F388E40A-90D0-4F24-8A33-AA8EF1305E0B}" type="presParOf" srcId="{9B8A43FF-41DB-4712-8F1E-9FD7A387C967}" destId="{64BEC07F-52DF-4391-97A7-C8DD3823D83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186001A-8E65-4758-8597-DDCAD26DBB44}" type="doc">
      <dgm:prSet loTypeId="urn:microsoft.com/office/officeart/2005/8/layout/default" loCatId="list" qsTypeId="urn:microsoft.com/office/officeart/2005/8/quickstyle/simple1" qsCatId="simple" csTypeId="urn:microsoft.com/office/officeart/2005/8/colors/colorful1" csCatId="colorful" phldr="1"/>
      <dgm:spPr/>
      <dgm:t>
        <a:bodyPr/>
        <a:lstStyle/>
        <a:p>
          <a:endParaRPr lang="en-US"/>
        </a:p>
      </dgm:t>
    </dgm:pt>
    <dgm:pt modelId="{6DBCE0E8-FBC9-4962-BE39-4F61C036606A}">
      <dgm:prSet/>
      <dgm:spPr/>
      <dgm:t>
        <a:bodyPr/>
        <a:lstStyle/>
        <a:p>
          <a:r>
            <a:rPr lang="en-GB" dirty="0"/>
            <a:t>2 PAPERS ONLY,</a:t>
          </a:r>
        </a:p>
        <a:p>
          <a:r>
            <a:rPr lang="en-GB" dirty="0"/>
            <a:t> both papers are in an identical format</a:t>
          </a:r>
          <a:endParaRPr lang="en-US" dirty="0"/>
        </a:p>
      </dgm:t>
    </dgm:pt>
    <dgm:pt modelId="{BD4D285D-2352-4F1F-A59F-8A8FFFE47566}" type="parTrans" cxnId="{D2665088-F53D-4006-B511-B9397A7EB3B2}">
      <dgm:prSet/>
      <dgm:spPr/>
      <dgm:t>
        <a:bodyPr/>
        <a:lstStyle/>
        <a:p>
          <a:endParaRPr lang="en-US"/>
        </a:p>
      </dgm:t>
    </dgm:pt>
    <dgm:pt modelId="{57D691C8-751A-466B-AA94-2BAF7E6071C2}" type="sibTrans" cxnId="{D2665088-F53D-4006-B511-B9397A7EB3B2}">
      <dgm:prSet/>
      <dgm:spPr/>
      <dgm:t>
        <a:bodyPr/>
        <a:lstStyle/>
        <a:p>
          <a:endParaRPr lang="en-US"/>
        </a:p>
      </dgm:t>
    </dgm:pt>
    <dgm:pt modelId="{46E477C9-B058-47BE-82FC-6B29DAC17E57}">
      <dgm:prSet/>
      <dgm:spPr/>
      <dgm:t>
        <a:bodyPr/>
        <a:lstStyle/>
        <a:p>
          <a:r>
            <a:rPr lang="en-GB" dirty="0"/>
            <a:t>Clearly defined Literacy and Numeracy sections</a:t>
          </a:r>
          <a:endParaRPr lang="en-US" dirty="0"/>
        </a:p>
      </dgm:t>
    </dgm:pt>
    <dgm:pt modelId="{592A2933-68CB-4F5F-928B-A204DD4BE1FF}" type="parTrans" cxnId="{14383C2C-CC41-46B8-B2FE-6491769174F7}">
      <dgm:prSet/>
      <dgm:spPr/>
      <dgm:t>
        <a:bodyPr/>
        <a:lstStyle/>
        <a:p>
          <a:endParaRPr lang="en-US"/>
        </a:p>
      </dgm:t>
    </dgm:pt>
    <dgm:pt modelId="{9A994B9D-E95D-4A2A-A382-237B616BF29A}" type="sibTrans" cxnId="{14383C2C-CC41-46B8-B2FE-6491769174F7}">
      <dgm:prSet/>
      <dgm:spPr/>
      <dgm:t>
        <a:bodyPr/>
        <a:lstStyle/>
        <a:p>
          <a:endParaRPr lang="en-US"/>
        </a:p>
      </dgm:t>
    </dgm:pt>
    <dgm:pt modelId="{14AA5459-C259-4D16-B14C-F261E163FF9D}">
      <dgm:prSet/>
      <dgm:spPr/>
      <dgm:t>
        <a:bodyPr/>
        <a:lstStyle/>
        <a:p>
          <a:r>
            <a:rPr lang="en-GB" dirty="0"/>
            <a:t>Mainly Multiple Choice (GL style format) - some free response (AQE style format) questions included in both papers</a:t>
          </a:r>
          <a:endParaRPr lang="en-US" dirty="0"/>
        </a:p>
      </dgm:t>
    </dgm:pt>
    <dgm:pt modelId="{64B79AE2-A330-45B4-B2D2-7431E65719B8}" type="parTrans" cxnId="{F0BFE20F-044F-4915-8673-DE4F8FC75679}">
      <dgm:prSet/>
      <dgm:spPr/>
      <dgm:t>
        <a:bodyPr/>
        <a:lstStyle/>
        <a:p>
          <a:endParaRPr lang="en-US"/>
        </a:p>
      </dgm:t>
    </dgm:pt>
    <dgm:pt modelId="{8D886225-85C0-47E0-B967-A7F3C863912C}" type="sibTrans" cxnId="{F0BFE20F-044F-4915-8673-DE4F8FC75679}">
      <dgm:prSet/>
      <dgm:spPr/>
      <dgm:t>
        <a:bodyPr/>
        <a:lstStyle/>
        <a:p>
          <a:endParaRPr lang="en-US"/>
        </a:p>
      </dgm:t>
    </dgm:pt>
    <dgm:pt modelId="{0B4211F6-1C25-425D-9239-6BECEAC26ABA}">
      <dgm:prSet/>
      <dgm:spPr/>
      <dgm:t>
        <a:bodyPr/>
        <a:lstStyle/>
        <a:p>
          <a:r>
            <a:rPr lang="en-GB" dirty="0"/>
            <a:t>Practice questions at the beginning of each paper- 5 Literacy and 5 Numeracy </a:t>
          </a:r>
        </a:p>
        <a:p>
          <a:r>
            <a:rPr lang="en-GB" dirty="0"/>
            <a:t>(not assessed)</a:t>
          </a:r>
          <a:endParaRPr lang="en-US" dirty="0"/>
        </a:p>
      </dgm:t>
    </dgm:pt>
    <dgm:pt modelId="{1F8B0E19-C180-444F-9709-3F0F88F1ADFD}" type="parTrans" cxnId="{5E4C3DF9-7826-4E99-AC12-DB575C14167E}">
      <dgm:prSet/>
      <dgm:spPr/>
      <dgm:t>
        <a:bodyPr/>
        <a:lstStyle/>
        <a:p>
          <a:endParaRPr lang="en-US"/>
        </a:p>
      </dgm:t>
    </dgm:pt>
    <dgm:pt modelId="{40B219C0-D921-4A24-A9AF-BB95F877C83E}" type="sibTrans" cxnId="{5E4C3DF9-7826-4E99-AC12-DB575C14167E}">
      <dgm:prSet/>
      <dgm:spPr/>
      <dgm:t>
        <a:bodyPr/>
        <a:lstStyle/>
        <a:p>
          <a:endParaRPr lang="en-US"/>
        </a:p>
      </dgm:t>
    </dgm:pt>
    <dgm:pt modelId="{3E92DBDA-763B-4AE6-AF25-C2496BCAE281}">
      <dgm:prSet/>
      <dgm:spPr/>
      <dgm:t>
        <a:bodyPr/>
        <a:lstStyle/>
        <a:p>
          <a:r>
            <a:rPr lang="en-GB" dirty="0"/>
            <a:t>A total of 56 questions to be completed in 60 mins</a:t>
          </a:r>
          <a:endParaRPr lang="en-US" dirty="0"/>
        </a:p>
      </dgm:t>
    </dgm:pt>
    <dgm:pt modelId="{47001A02-384A-4874-818E-B1E4781290E2}" type="parTrans" cxnId="{4989EB42-F5EE-42DE-A0EC-5E46048EB3B3}">
      <dgm:prSet/>
      <dgm:spPr/>
      <dgm:t>
        <a:bodyPr/>
        <a:lstStyle/>
        <a:p>
          <a:endParaRPr lang="en-US"/>
        </a:p>
      </dgm:t>
    </dgm:pt>
    <dgm:pt modelId="{525F6E86-17D8-4022-840C-FE244D265261}" type="sibTrans" cxnId="{4989EB42-F5EE-42DE-A0EC-5E46048EB3B3}">
      <dgm:prSet/>
      <dgm:spPr/>
      <dgm:t>
        <a:bodyPr/>
        <a:lstStyle/>
        <a:p>
          <a:endParaRPr lang="en-US"/>
        </a:p>
      </dgm:t>
    </dgm:pt>
    <dgm:pt modelId="{B6C325AC-0528-4366-BF5B-51D9D151F1BA}">
      <dgm:prSet/>
      <dgm:spPr/>
      <dgm:t>
        <a:bodyPr/>
        <a:lstStyle/>
        <a:p>
          <a:r>
            <a:rPr lang="en-GB" dirty="0"/>
            <a:t>Answers recorded on a separate sheet for digital marking</a:t>
          </a:r>
          <a:endParaRPr lang="en-US" dirty="0"/>
        </a:p>
      </dgm:t>
    </dgm:pt>
    <dgm:pt modelId="{74F74236-28E7-4231-B317-36798BDD58AD}" type="parTrans" cxnId="{F3EFD449-B676-411E-85CE-8EDF6A4FC53B}">
      <dgm:prSet/>
      <dgm:spPr/>
      <dgm:t>
        <a:bodyPr/>
        <a:lstStyle/>
        <a:p>
          <a:endParaRPr lang="en-US"/>
        </a:p>
      </dgm:t>
    </dgm:pt>
    <dgm:pt modelId="{1116C6E8-AF3F-40E0-B435-8AC45CFA8EEC}" type="sibTrans" cxnId="{F3EFD449-B676-411E-85CE-8EDF6A4FC53B}">
      <dgm:prSet/>
      <dgm:spPr/>
      <dgm:t>
        <a:bodyPr/>
        <a:lstStyle/>
        <a:p>
          <a:endParaRPr lang="en-US"/>
        </a:p>
      </dgm:t>
    </dgm:pt>
    <dgm:pt modelId="{C6900EA8-DD6A-46FE-9FA8-894C901AF80B}" type="pres">
      <dgm:prSet presAssocID="{5186001A-8E65-4758-8597-DDCAD26DBB44}" presName="diagram" presStyleCnt="0">
        <dgm:presLayoutVars>
          <dgm:dir/>
          <dgm:resizeHandles val="exact"/>
        </dgm:presLayoutVars>
      </dgm:prSet>
      <dgm:spPr/>
    </dgm:pt>
    <dgm:pt modelId="{646B7AC9-899D-4B42-8AB8-2E04B75EB9F1}" type="pres">
      <dgm:prSet presAssocID="{6DBCE0E8-FBC9-4962-BE39-4F61C036606A}" presName="node" presStyleLbl="node1" presStyleIdx="0" presStyleCnt="6">
        <dgm:presLayoutVars>
          <dgm:bulletEnabled val="1"/>
        </dgm:presLayoutVars>
      </dgm:prSet>
      <dgm:spPr/>
    </dgm:pt>
    <dgm:pt modelId="{F333E9AB-975C-49BF-8592-711684C76080}" type="pres">
      <dgm:prSet presAssocID="{57D691C8-751A-466B-AA94-2BAF7E6071C2}" presName="sibTrans" presStyleCnt="0"/>
      <dgm:spPr/>
    </dgm:pt>
    <dgm:pt modelId="{D4690D62-89D6-426A-957C-EF3DA3D2B00D}" type="pres">
      <dgm:prSet presAssocID="{46E477C9-B058-47BE-82FC-6B29DAC17E57}" presName="node" presStyleLbl="node1" presStyleIdx="1" presStyleCnt="6">
        <dgm:presLayoutVars>
          <dgm:bulletEnabled val="1"/>
        </dgm:presLayoutVars>
      </dgm:prSet>
      <dgm:spPr/>
    </dgm:pt>
    <dgm:pt modelId="{77B3F47B-E5BE-4BB9-875E-76491BD69201}" type="pres">
      <dgm:prSet presAssocID="{9A994B9D-E95D-4A2A-A382-237B616BF29A}" presName="sibTrans" presStyleCnt="0"/>
      <dgm:spPr/>
    </dgm:pt>
    <dgm:pt modelId="{FA26011A-66C2-4C2D-8FE3-8D3CD7260F11}" type="pres">
      <dgm:prSet presAssocID="{14AA5459-C259-4D16-B14C-F261E163FF9D}" presName="node" presStyleLbl="node1" presStyleIdx="2" presStyleCnt="6">
        <dgm:presLayoutVars>
          <dgm:bulletEnabled val="1"/>
        </dgm:presLayoutVars>
      </dgm:prSet>
      <dgm:spPr/>
    </dgm:pt>
    <dgm:pt modelId="{12EB4E77-3779-4DBC-AEA3-D1FB145EA2F4}" type="pres">
      <dgm:prSet presAssocID="{8D886225-85C0-47E0-B967-A7F3C863912C}" presName="sibTrans" presStyleCnt="0"/>
      <dgm:spPr/>
    </dgm:pt>
    <dgm:pt modelId="{EF73261B-92DC-4A41-9DB1-6F88CC815AC5}" type="pres">
      <dgm:prSet presAssocID="{0B4211F6-1C25-425D-9239-6BECEAC26ABA}" presName="node" presStyleLbl="node1" presStyleIdx="3" presStyleCnt="6">
        <dgm:presLayoutVars>
          <dgm:bulletEnabled val="1"/>
        </dgm:presLayoutVars>
      </dgm:prSet>
      <dgm:spPr/>
    </dgm:pt>
    <dgm:pt modelId="{60F2E884-660C-4C50-9B1E-D63CE2812778}" type="pres">
      <dgm:prSet presAssocID="{40B219C0-D921-4A24-A9AF-BB95F877C83E}" presName="sibTrans" presStyleCnt="0"/>
      <dgm:spPr/>
    </dgm:pt>
    <dgm:pt modelId="{FA8CE664-D041-4CBA-91DD-DE93F6CFEBF9}" type="pres">
      <dgm:prSet presAssocID="{3E92DBDA-763B-4AE6-AF25-C2496BCAE281}" presName="node" presStyleLbl="node1" presStyleIdx="4" presStyleCnt="6">
        <dgm:presLayoutVars>
          <dgm:bulletEnabled val="1"/>
        </dgm:presLayoutVars>
      </dgm:prSet>
      <dgm:spPr/>
    </dgm:pt>
    <dgm:pt modelId="{FA51520C-E2B5-4B6F-874C-866030C9ACED}" type="pres">
      <dgm:prSet presAssocID="{525F6E86-17D8-4022-840C-FE244D265261}" presName="sibTrans" presStyleCnt="0"/>
      <dgm:spPr/>
    </dgm:pt>
    <dgm:pt modelId="{5D967702-3C8F-440D-87BD-2ED94F733564}" type="pres">
      <dgm:prSet presAssocID="{B6C325AC-0528-4366-BF5B-51D9D151F1BA}" presName="node" presStyleLbl="node1" presStyleIdx="5" presStyleCnt="6">
        <dgm:presLayoutVars>
          <dgm:bulletEnabled val="1"/>
        </dgm:presLayoutVars>
      </dgm:prSet>
      <dgm:spPr/>
    </dgm:pt>
  </dgm:ptLst>
  <dgm:cxnLst>
    <dgm:cxn modelId="{F0BFE20F-044F-4915-8673-DE4F8FC75679}" srcId="{5186001A-8E65-4758-8597-DDCAD26DBB44}" destId="{14AA5459-C259-4D16-B14C-F261E163FF9D}" srcOrd="2" destOrd="0" parTransId="{64B79AE2-A330-45B4-B2D2-7431E65719B8}" sibTransId="{8D886225-85C0-47E0-B967-A7F3C863912C}"/>
    <dgm:cxn modelId="{14383C2C-CC41-46B8-B2FE-6491769174F7}" srcId="{5186001A-8E65-4758-8597-DDCAD26DBB44}" destId="{46E477C9-B058-47BE-82FC-6B29DAC17E57}" srcOrd="1" destOrd="0" parTransId="{592A2933-68CB-4F5F-928B-A204DD4BE1FF}" sibTransId="{9A994B9D-E95D-4A2A-A382-237B616BF29A}"/>
    <dgm:cxn modelId="{27396740-F783-4080-B827-AAC90CE05782}" type="presOf" srcId="{46E477C9-B058-47BE-82FC-6B29DAC17E57}" destId="{D4690D62-89D6-426A-957C-EF3DA3D2B00D}" srcOrd="0" destOrd="0" presId="urn:microsoft.com/office/officeart/2005/8/layout/default"/>
    <dgm:cxn modelId="{4989EB42-F5EE-42DE-A0EC-5E46048EB3B3}" srcId="{5186001A-8E65-4758-8597-DDCAD26DBB44}" destId="{3E92DBDA-763B-4AE6-AF25-C2496BCAE281}" srcOrd="4" destOrd="0" parTransId="{47001A02-384A-4874-818E-B1E4781290E2}" sibTransId="{525F6E86-17D8-4022-840C-FE244D265261}"/>
    <dgm:cxn modelId="{F3EFD449-B676-411E-85CE-8EDF6A4FC53B}" srcId="{5186001A-8E65-4758-8597-DDCAD26DBB44}" destId="{B6C325AC-0528-4366-BF5B-51D9D151F1BA}" srcOrd="5" destOrd="0" parTransId="{74F74236-28E7-4231-B317-36798BDD58AD}" sibTransId="{1116C6E8-AF3F-40E0-B435-8AC45CFA8EEC}"/>
    <dgm:cxn modelId="{899F6578-7208-414D-AFC9-1448E554F7ED}" type="presOf" srcId="{5186001A-8E65-4758-8597-DDCAD26DBB44}" destId="{C6900EA8-DD6A-46FE-9FA8-894C901AF80B}" srcOrd="0" destOrd="0" presId="urn:microsoft.com/office/officeart/2005/8/layout/default"/>
    <dgm:cxn modelId="{D2665088-F53D-4006-B511-B9397A7EB3B2}" srcId="{5186001A-8E65-4758-8597-DDCAD26DBB44}" destId="{6DBCE0E8-FBC9-4962-BE39-4F61C036606A}" srcOrd="0" destOrd="0" parTransId="{BD4D285D-2352-4F1F-A59F-8A8FFFE47566}" sibTransId="{57D691C8-751A-466B-AA94-2BAF7E6071C2}"/>
    <dgm:cxn modelId="{240FB29E-3A97-4F2A-9B8D-1F6DA82D24FA}" type="presOf" srcId="{6DBCE0E8-FBC9-4962-BE39-4F61C036606A}" destId="{646B7AC9-899D-4B42-8AB8-2E04B75EB9F1}" srcOrd="0" destOrd="0" presId="urn:microsoft.com/office/officeart/2005/8/layout/default"/>
    <dgm:cxn modelId="{1898CBAB-CB7B-497B-AB78-59C7A86B73AA}" type="presOf" srcId="{B6C325AC-0528-4366-BF5B-51D9D151F1BA}" destId="{5D967702-3C8F-440D-87BD-2ED94F733564}" srcOrd="0" destOrd="0" presId="urn:microsoft.com/office/officeart/2005/8/layout/default"/>
    <dgm:cxn modelId="{6822EDCE-A348-46F1-9F08-6DEDBA517A86}" type="presOf" srcId="{0B4211F6-1C25-425D-9239-6BECEAC26ABA}" destId="{EF73261B-92DC-4A41-9DB1-6F88CC815AC5}" srcOrd="0" destOrd="0" presId="urn:microsoft.com/office/officeart/2005/8/layout/default"/>
    <dgm:cxn modelId="{14419FCF-4CE0-482B-B7DF-E8C3E1869E1E}" type="presOf" srcId="{3E92DBDA-763B-4AE6-AF25-C2496BCAE281}" destId="{FA8CE664-D041-4CBA-91DD-DE93F6CFEBF9}" srcOrd="0" destOrd="0" presId="urn:microsoft.com/office/officeart/2005/8/layout/default"/>
    <dgm:cxn modelId="{EE6CC1D5-A2D1-4D73-A071-D03AE8710827}" type="presOf" srcId="{14AA5459-C259-4D16-B14C-F261E163FF9D}" destId="{FA26011A-66C2-4C2D-8FE3-8D3CD7260F11}" srcOrd="0" destOrd="0" presId="urn:microsoft.com/office/officeart/2005/8/layout/default"/>
    <dgm:cxn modelId="{5E4C3DF9-7826-4E99-AC12-DB575C14167E}" srcId="{5186001A-8E65-4758-8597-DDCAD26DBB44}" destId="{0B4211F6-1C25-425D-9239-6BECEAC26ABA}" srcOrd="3" destOrd="0" parTransId="{1F8B0E19-C180-444F-9709-3F0F88F1ADFD}" sibTransId="{40B219C0-D921-4A24-A9AF-BB95F877C83E}"/>
    <dgm:cxn modelId="{E464C510-B90F-4070-8350-C57B8170C7D9}" type="presParOf" srcId="{C6900EA8-DD6A-46FE-9FA8-894C901AF80B}" destId="{646B7AC9-899D-4B42-8AB8-2E04B75EB9F1}" srcOrd="0" destOrd="0" presId="urn:microsoft.com/office/officeart/2005/8/layout/default"/>
    <dgm:cxn modelId="{93A4997C-B79D-486B-B331-171B9DC7422B}" type="presParOf" srcId="{C6900EA8-DD6A-46FE-9FA8-894C901AF80B}" destId="{F333E9AB-975C-49BF-8592-711684C76080}" srcOrd="1" destOrd="0" presId="urn:microsoft.com/office/officeart/2005/8/layout/default"/>
    <dgm:cxn modelId="{574B57DE-8FDB-4FDD-8969-7397CB9A85DD}" type="presParOf" srcId="{C6900EA8-DD6A-46FE-9FA8-894C901AF80B}" destId="{D4690D62-89D6-426A-957C-EF3DA3D2B00D}" srcOrd="2" destOrd="0" presId="urn:microsoft.com/office/officeart/2005/8/layout/default"/>
    <dgm:cxn modelId="{8EEAA753-3751-4760-9CB4-D1EB7CA117D0}" type="presParOf" srcId="{C6900EA8-DD6A-46FE-9FA8-894C901AF80B}" destId="{77B3F47B-E5BE-4BB9-875E-76491BD69201}" srcOrd="3" destOrd="0" presId="urn:microsoft.com/office/officeart/2005/8/layout/default"/>
    <dgm:cxn modelId="{3E61E1C2-E27F-44F9-B479-9EEEDDE2FFCC}" type="presParOf" srcId="{C6900EA8-DD6A-46FE-9FA8-894C901AF80B}" destId="{FA26011A-66C2-4C2D-8FE3-8D3CD7260F11}" srcOrd="4" destOrd="0" presId="urn:microsoft.com/office/officeart/2005/8/layout/default"/>
    <dgm:cxn modelId="{C36D77EE-75E9-4A93-9CA4-603F58C72762}" type="presParOf" srcId="{C6900EA8-DD6A-46FE-9FA8-894C901AF80B}" destId="{12EB4E77-3779-4DBC-AEA3-D1FB145EA2F4}" srcOrd="5" destOrd="0" presId="urn:microsoft.com/office/officeart/2005/8/layout/default"/>
    <dgm:cxn modelId="{A1F8F21D-8156-408C-9F28-A090B9AEA34E}" type="presParOf" srcId="{C6900EA8-DD6A-46FE-9FA8-894C901AF80B}" destId="{EF73261B-92DC-4A41-9DB1-6F88CC815AC5}" srcOrd="6" destOrd="0" presId="urn:microsoft.com/office/officeart/2005/8/layout/default"/>
    <dgm:cxn modelId="{357543CA-23E5-46CC-976D-CA99C4B6406F}" type="presParOf" srcId="{C6900EA8-DD6A-46FE-9FA8-894C901AF80B}" destId="{60F2E884-660C-4C50-9B1E-D63CE2812778}" srcOrd="7" destOrd="0" presId="urn:microsoft.com/office/officeart/2005/8/layout/default"/>
    <dgm:cxn modelId="{EBB42684-A844-4525-8DDF-1DE453377F76}" type="presParOf" srcId="{C6900EA8-DD6A-46FE-9FA8-894C901AF80B}" destId="{FA8CE664-D041-4CBA-91DD-DE93F6CFEBF9}" srcOrd="8" destOrd="0" presId="urn:microsoft.com/office/officeart/2005/8/layout/default"/>
    <dgm:cxn modelId="{346C64CA-C7A0-43FD-920E-F267225F5ABF}" type="presParOf" srcId="{C6900EA8-DD6A-46FE-9FA8-894C901AF80B}" destId="{FA51520C-E2B5-4B6F-874C-866030C9ACED}" srcOrd="9" destOrd="0" presId="urn:microsoft.com/office/officeart/2005/8/layout/default"/>
    <dgm:cxn modelId="{4AC76A1D-A950-4C0D-82F4-E65CD3369DBE}" type="presParOf" srcId="{C6900EA8-DD6A-46FE-9FA8-894C901AF80B}" destId="{5D967702-3C8F-440D-87BD-2ED94F73356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9094A00-8890-486C-ADA2-3743E77C3881}"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03C32252-1EB4-430A-BCAF-D6BCEB368CAE}">
      <dgm:prSet/>
      <dgm:spPr/>
      <dgm:t>
        <a:bodyPr/>
        <a:lstStyle/>
        <a:p>
          <a:pPr>
            <a:defRPr cap="all"/>
          </a:pPr>
          <a:r>
            <a:rPr lang="en-GB" dirty="0"/>
            <a:t>Results will be accessed on a website</a:t>
          </a:r>
          <a:endParaRPr lang="en-US" dirty="0"/>
        </a:p>
      </dgm:t>
    </dgm:pt>
    <dgm:pt modelId="{D6230B0F-EF8C-4A9C-A8FC-63161860949D}" type="parTrans" cxnId="{6A20FD54-02D9-4961-B902-E66A715C52D3}">
      <dgm:prSet/>
      <dgm:spPr/>
      <dgm:t>
        <a:bodyPr/>
        <a:lstStyle/>
        <a:p>
          <a:endParaRPr lang="en-US"/>
        </a:p>
      </dgm:t>
    </dgm:pt>
    <dgm:pt modelId="{E89F6A4F-A1C9-4ED0-8879-F3553B64A6BF}" type="sibTrans" cxnId="{6A20FD54-02D9-4961-B902-E66A715C52D3}">
      <dgm:prSet/>
      <dgm:spPr/>
      <dgm:t>
        <a:bodyPr/>
        <a:lstStyle/>
        <a:p>
          <a:endParaRPr lang="en-US"/>
        </a:p>
      </dgm:t>
    </dgm:pt>
    <dgm:pt modelId="{EC50FE25-FE75-4075-A917-4CCC4A2E2155}">
      <dgm:prSet/>
      <dgm:spPr/>
      <dgm:t>
        <a:bodyPr/>
        <a:lstStyle/>
        <a:p>
          <a:pPr>
            <a:defRPr cap="all"/>
          </a:pPr>
          <a:r>
            <a:rPr lang="en-GB" dirty="0"/>
            <a:t>Scores will be standardised</a:t>
          </a:r>
          <a:endParaRPr lang="en-US" dirty="0"/>
        </a:p>
      </dgm:t>
    </dgm:pt>
    <dgm:pt modelId="{C6D6D5C5-76AB-4A79-AD33-6337E4C841B2}" type="parTrans" cxnId="{7A29C115-3F68-45B9-A40B-E5EFE058CDA2}">
      <dgm:prSet/>
      <dgm:spPr/>
      <dgm:t>
        <a:bodyPr/>
        <a:lstStyle/>
        <a:p>
          <a:endParaRPr lang="en-US"/>
        </a:p>
      </dgm:t>
    </dgm:pt>
    <dgm:pt modelId="{54FAC2E6-63A6-4FD4-97D3-30EC91B9FBEF}" type="sibTrans" cxnId="{7A29C115-3F68-45B9-A40B-E5EFE058CDA2}">
      <dgm:prSet/>
      <dgm:spPr/>
      <dgm:t>
        <a:bodyPr/>
        <a:lstStyle/>
        <a:p>
          <a:endParaRPr lang="en-US"/>
        </a:p>
      </dgm:t>
    </dgm:pt>
    <dgm:pt modelId="{28B23932-3D60-4505-AD13-B8784CDDBDEA}">
      <dgm:prSet/>
      <dgm:spPr/>
      <dgm:t>
        <a:bodyPr/>
        <a:lstStyle/>
        <a:p>
          <a:pPr>
            <a:defRPr cap="all"/>
          </a:pPr>
          <a:r>
            <a:rPr lang="en-GB" dirty="0"/>
            <a:t>Literacy and Numeracy scores will be available</a:t>
          </a:r>
          <a:endParaRPr lang="en-US" dirty="0"/>
        </a:p>
      </dgm:t>
    </dgm:pt>
    <dgm:pt modelId="{2F5ADBFE-EF35-44BC-A25E-E0EB8971F4BC}" type="parTrans" cxnId="{0F362809-3DA7-44FB-8F65-42700703610E}">
      <dgm:prSet/>
      <dgm:spPr/>
      <dgm:t>
        <a:bodyPr/>
        <a:lstStyle/>
        <a:p>
          <a:endParaRPr lang="en-US"/>
        </a:p>
      </dgm:t>
    </dgm:pt>
    <dgm:pt modelId="{A2DD849B-E933-4B2A-918D-92BA01C9F48A}" type="sibTrans" cxnId="{0F362809-3DA7-44FB-8F65-42700703610E}">
      <dgm:prSet/>
      <dgm:spPr/>
      <dgm:t>
        <a:bodyPr/>
        <a:lstStyle/>
        <a:p>
          <a:endParaRPr lang="en-US"/>
        </a:p>
      </dgm:t>
    </dgm:pt>
    <dgm:pt modelId="{016C24C0-9D6C-4E51-94E6-47BE6CD4EE61}" type="pres">
      <dgm:prSet presAssocID="{29094A00-8890-486C-ADA2-3743E77C3881}" presName="root" presStyleCnt="0">
        <dgm:presLayoutVars>
          <dgm:dir/>
          <dgm:resizeHandles val="exact"/>
        </dgm:presLayoutVars>
      </dgm:prSet>
      <dgm:spPr/>
    </dgm:pt>
    <dgm:pt modelId="{D281DC2D-2744-40BC-949F-4AC0409CBE34}" type="pres">
      <dgm:prSet presAssocID="{03C32252-1EB4-430A-BCAF-D6BCEB368CAE}" presName="compNode" presStyleCnt="0"/>
      <dgm:spPr/>
    </dgm:pt>
    <dgm:pt modelId="{9716AA7E-9297-4B61-AB9F-DEB592B088C1}" type="pres">
      <dgm:prSet presAssocID="{03C32252-1EB4-430A-BCAF-D6BCEB368CAE}" presName="iconBgRect" presStyleLbl="bgShp" presStyleIdx="0" presStyleCnt="3"/>
      <dgm:spPr/>
    </dgm:pt>
    <dgm:pt modelId="{0435EE4F-EDBB-413C-B87C-3C936EEAC53B}" type="pres">
      <dgm:prSet presAssocID="{03C32252-1EB4-430A-BCAF-D6BCEB368CA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onitor"/>
        </a:ext>
      </dgm:extLst>
    </dgm:pt>
    <dgm:pt modelId="{0D56341B-7DD5-40C3-994E-9AB2C78D20A1}" type="pres">
      <dgm:prSet presAssocID="{03C32252-1EB4-430A-BCAF-D6BCEB368CAE}" presName="spaceRect" presStyleCnt="0"/>
      <dgm:spPr/>
    </dgm:pt>
    <dgm:pt modelId="{A5226861-2F84-4F13-8260-AFA8F7BD77EA}" type="pres">
      <dgm:prSet presAssocID="{03C32252-1EB4-430A-BCAF-D6BCEB368CAE}" presName="textRect" presStyleLbl="revTx" presStyleIdx="0" presStyleCnt="3">
        <dgm:presLayoutVars>
          <dgm:chMax val="1"/>
          <dgm:chPref val="1"/>
        </dgm:presLayoutVars>
      </dgm:prSet>
      <dgm:spPr/>
    </dgm:pt>
    <dgm:pt modelId="{8FA73F54-8C32-4A17-B7B9-C25140508CA9}" type="pres">
      <dgm:prSet presAssocID="{E89F6A4F-A1C9-4ED0-8879-F3553B64A6BF}" presName="sibTrans" presStyleCnt="0"/>
      <dgm:spPr/>
    </dgm:pt>
    <dgm:pt modelId="{1E405987-75F3-4B2B-A4DB-2B3327D2153A}" type="pres">
      <dgm:prSet presAssocID="{EC50FE25-FE75-4075-A917-4CCC4A2E2155}" presName="compNode" presStyleCnt="0"/>
      <dgm:spPr/>
    </dgm:pt>
    <dgm:pt modelId="{2866ED07-1A0C-4185-A2DF-58326C9C55D5}" type="pres">
      <dgm:prSet presAssocID="{EC50FE25-FE75-4075-A917-4CCC4A2E2155}" presName="iconBgRect" presStyleLbl="bgShp" presStyleIdx="1" presStyleCnt="3"/>
      <dgm:spPr/>
    </dgm:pt>
    <dgm:pt modelId="{38F7B550-6B1F-4454-8892-2273536C564D}" type="pres">
      <dgm:prSet presAssocID="{EC50FE25-FE75-4075-A917-4CCC4A2E2155}"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mark"/>
        </a:ext>
      </dgm:extLst>
    </dgm:pt>
    <dgm:pt modelId="{7B65D69D-7477-4DE0-8032-F7A2471C522D}" type="pres">
      <dgm:prSet presAssocID="{EC50FE25-FE75-4075-A917-4CCC4A2E2155}" presName="spaceRect" presStyleCnt="0"/>
      <dgm:spPr/>
    </dgm:pt>
    <dgm:pt modelId="{92D61F86-8CCC-4FF7-B85F-AE34E02390FD}" type="pres">
      <dgm:prSet presAssocID="{EC50FE25-FE75-4075-A917-4CCC4A2E2155}" presName="textRect" presStyleLbl="revTx" presStyleIdx="1" presStyleCnt="3">
        <dgm:presLayoutVars>
          <dgm:chMax val="1"/>
          <dgm:chPref val="1"/>
        </dgm:presLayoutVars>
      </dgm:prSet>
      <dgm:spPr/>
    </dgm:pt>
    <dgm:pt modelId="{7DCB9E5B-29C9-4774-84DB-2893916700CD}" type="pres">
      <dgm:prSet presAssocID="{54FAC2E6-63A6-4FD4-97D3-30EC91B9FBEF}" presName="sibTrans" presStyleCnt="0"/>
      <dgm:spPr/>
    </dgm:pt>
    <dgm:pt modelId="{C1A6631E-057F-434B-8B62-DDCB43D2548E}" type="pres">
      <dgm:prSet presAssocID="{28B23932-3D60-4505-AD13-B8784CDDBDEA}" presName="compNode" presStyleCnt="0"/>
      <dgm:spPr/>
    </dgm:pt>
    <dgm:pt modelId="{DBB68300-A74B-4CA9-8494-7A1841DE8792}" type="pres">
      <dgm:prSet presAssocID="{28B23932-3D60-4505-AD13-B8784CDDBDEA}" presName="iconBgRect" presStyleLbl="bgShp" presStyleIdx="2" presStyleCnt="3"/>
      <dgm:spPr/>
    </dgm:pt>
    <dgm:pt modelId="{875289CA-F52F-4F12-8A9C-F37CB25251B4}" type="pres">
      <dgm:prSet presAssocID="{28B23932-3D60-4505-AD13-B8784CDDBDE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ooks"/>
        </a:ext>
      </dgm:extLst>
    </dgm:pt>
    <dgm:pt modelId="{9069242C-CAF1-41B7-A256-2CA8C37485E4}" type="pres">
      <dgm:prSet presAssocID="{28B23932-3D60-4505-AD13-B8784CDDBDEA}" presName="spaceRect" presStyleCnt="0"/>
      <dgm:spPr/>
    </dgm:pt>
    <dgm:pt modelId="{3BA41319-F0A8-4EF4-9401-3034A7A46156}" type="pres">
      <dgm:prSet presAssocID="{28B23932-3D60-4505-AD13-B8784CDDBDEA}" presName="textRect" presStyleLbl="revTx" presStyleIdx="2" presStyleCnt="3">
        <dgm:presLayoutVars>
          <dgm:chMax val="1"/>
          <dgm:chPref val="1"/>
        </dgm:presLayoutVars>
      </dgm:prSet>
      <dgm:spPr/>
    </dgm:pt>
  </dgm:ptLst>
  <dgm:cxnLst>
    <dgm:cxn modelId="{0F362809-3DA7-44FB-8F65-42700703610E}" srcId="{29094A00-8890-486C-ADA2-3743E77C3881}" destId="{28B23932-3D60-4505-AD13-B8784CDDBDEA}" srcOrd="2" destOrd="0" parTransId="{2F5ADBFE-EF35-44BC-A25E-E0EB8971F4BC}" sibTransId="{A2DD849B-E933-4B2A-918D-92BA01C9F48A}"/>
    <dgm:cxn modelId="{7A29C115-3F68-45B9-A40B-E5EFE058CDA2}" srcId="{29094A00-8890-486C-ADA2-3743E77C3881}" destId="{EC50FE25-FE75-4075-A917-4CCC4A2E2155}" srcOrd="1" destOrd="0" parTransId="{C6D6D5C5-76AB-4A79-AD33-6337E4C841B2}" sibTransId="{54FAC2E6-63A6-4FD4-97D3-30EC91B9FBEF}"/>
    <dgm:cxn modelId="{494D7736-8424-4956-AE48-280D6458CB50}" type="presOf" srcId="{EC50FE25-FE75-4075-A917-4CCC4A2E2155}" destId="{92D61F86-8CCC-4FF7-B85F-AE34E02390FD}" srcOrd="0" destOrd="0" presId="urn:microsoft.com/office/officeart/2018/5/layout/IconCircleLabelList"/>
    <dgm:cxn modelId="{1F051C69-BC2C-4CEC-AAFD-2F849A67583A}" type="presOf" srcId="{28B23932-3D60-4505-AD13-B8784CDDBDEA}" destId="{3BA41319-F0A8-4EF4-9401-3034A7A46156}" srcOrd="0" destOrd="0" presId="urn:microsoft.com/office/officeart/2018/5/layout/IconCircleLabelList"/>
    <dgm:cxn modelId="{6A20FD54-02D9-4961-B902-E66A715C52D3}" srcId="{29094A00-8890-486C-ADA2-3743E77C3881}" destId="{03C32252-1EB4-430A-BCAF-D6BCEB368CAE}" srcOrd="0" destOrd="0" parTransId="{D6230B0F-EF8C-4A9C-A8FC-63161860949D}" sibTransId="{E89F6A4F-A1C9-4ED0-8879-F3553B64A6BF}"/>
    <dgm:cxn modelId="{F153C89C-D9C8-40D6-BE68-CA20E4085F88}" type="presOf" srcId="{03C32252-1EB4-430A-BCAF-D6BCEB368CAE}" destId="{A5226861-2F84-4F13-8260-AFA8F7BD77EA}" srcOrd="0" destOrd="0" presId="urn:microsoft.com/office/officeart/2018/5/layout/IconCircleLabelList"/>
    <dgm:cxn modelId="{436BD1C9-605C-4ACF-9BF0-6AA4E28D1347}" type="presOf" srcId="{29094A00-8890-486C-ADA2-3743E77C3881}" destId="{016C24C0-9D6C-4E51-94E6-47BE6CD4EE61}" srcOrd="0" destOrd="0" presId="urn:microsoft.com/office/officeart/2018/5/layout/IconCircleLabelList"/>
    <dgm:cxn modelId="{92710209-A875-482C-9398-FC03E127B5B6}" type="presParOf" srcId="{016C24C0-9D6C-4E51-94E6-47BE6CD4EE61}" destId="{D281DC2D-2744-40BC-949F-4AC0409CBE34}" srcOrd="0" destOrd="0" presId="urn:microsoft.com/office/officeart/2018/5/layout/IconCircleLabelList"/>
    <dgm:cxn modelId="{68F64D63-4EED-44E6-80A2-CA80DFD65470}" type="presParOf" srcId="{D281DC2D-2744-40BC-949F-4AC0409CBE34}" destId="{9716AA7E-9297-4B61-AB9F-DEB592B088C1}" srcOrd="0" destOrd="0" presId="urn:microsoft.com/office/officeart/2018/5/layout/IconCircleLabelList"/>
    <dgm:cxn modelId="{5F3BE43E-FA21-4BB7-9C09-EBD8F8911255}" type="presParOf" srcId="{D281DC2D-2744-40BC-949F-4AC0409CBE34}" destId="{0435EE4F-EDBB-413C-B87C-3C936EEAC53B}" srcOrd="1" destOrd="0" presId="urn:microsoft.com/office/officeart/2018/5/layout/IconCircleLabelList"/>
    <dgm:cxn modelId="{C3943E77-A2EC-413C-AE90-8177EAC3A935}" type="presParOf" srcId="{D281DC2D-2744-40BC-949F-4AC0409CBE34}" destId="{0D56341B-7DD5-40C3-994E-9AB2C78D20A1}" srcOrd="2" destOrd="0" presId="urn:microsoft.com/office/officeart/2018/5/layout/IconCircleLabelList"/>
    <dgm:cxn modelId="{5037824E-E9ED-4C45-BF49-E3EEA1D5C61D}" type="presParOf" srcId="{D281DC2D-2744-40BC-949F-4AC0409CBE34}" destId="{A5226861-2F84-4F13-8260-AFA8F7BD77EA}" srcOrd="3" destOrd="0" presId="urn:microsoft.com/office/officeart/2018/5/layout/IconCircleLabelList"/>
    <dgm:cxn modelId="{95E2EEA9-9640-498B-A6C3-8D95E3D96B20}" type="presParOf" srcId="{016C24C0-9D6C-4E51-94E6-47BE6CD4EE61}" destId="{8FA73F54-8C32-4A17-B7B9-C25140508CA9}" srcOrd="1" destOrd="0" presId="urn:microsoft.com/office/officeart/2018/5/layout/IconCircleLabelList"/>
    <dgm:cxn modelId="{AAE196E1-FB83-42AB-A769-3499551D2E06}" type="presParOf" srcId="{016C24C0-9D6C-4E51-94E6-47BE6CD4EE61}" destId="{1E405987-75F3-4B2B-A4DB-2B3327D2153A}" srcOrd="2" destOrd="0" presId="urn:microsoft.com/office/officeart/2018/5/layout/IconCircleLabelList"/>
    <dgm:cxn modelId="{1689E796-9A8F-40D9-B869-3AC189404EC0}" type="presParOf" srcId="{1E405987-75F3-4B2B-A4DB-2B3327D2153A}" destId="{2866ED07-1A0C-4185-A2DF-58326C9C55D5}" srcOrd="0" destOrd="0" presId="urn:microsoft.com/office/officeart/2018/5/layout/IconCircleLabelList"/>
    <dgm:cxn modelId="{86D376B0-91AC-43F1-A839-13FB9367862D}" type="presParOf" srcId="{1E405987-75F3-4B2B-A4DB-2B3327D2153A}" destId="{38F7B550-6B1F-4454-8892-2273536C564D}" srcOrd="1" destOrd="0" presId="urn:microsoft.com/office/officeart/2018/5/layout/IconCircleLabelList"/>
    <dgm:cxn modelId="{9A8532EC-6D03-4097-948C-0EE5367DAA03}" type="presParOf" srcId="{1E405987-75F3-4B2B-A4DB-2B3327D2153A}" destId="{7B65D69D-7477-4DE0-8032-F7A2471C522D}" srcOrd="2" destOrd="0" presId="urn:microsoft.com/office/officeart/2018/5/layout/IconCircleLabelList"/>
    <dgm:cxn modelId="{216790AE-CCE8-41CF-815C-19DFA9B0ACB9}" type="presParOf" srcId="{1E405987-75F3-4B2B-A4DB-2B3327D2153A}" destId="{92D61F86-8CCC-4FF7-B85F-AE34E02390FD}" srcOrd="3" destOrd="0" presId="urn:microsoft.com/office/officeart/2018/5/layout/IconCircleLabelList"/>
    <dgm:cxn modelId="{2ECC948E-427B-401A-9955-8C5388254C57}" type="presParOf" srcId="{016C24C0-9D6C-4E51-94E6-47BE6CD4EE61}" destId="{7DCB9E5B-29C9-4774-84DB-2893916700CD}" srcOrd="3" destOrd="0" presId="urn:microsoft.com/office/officeart/2018/5/layout/IconCircleLabelList"/>
    <dgm:cxn modelId="{3D746269-23A3-4E30-A62E-9FCB320A7DE3}" type="presParOf" srcId="{016C24C0-9D6C-4E51-94E6-47BE6CD4EE61}" destId="{C1A6631E-057F-434B-8B62-DDCB43D2548E}" srcOrd="4" destOrd="0" presId="urn:microsoft.com/office/officeart/2018/5/layout/IconCircleLabelList"/>
    <dgm:cxn modelId="{BB65D6F1-BB89-42DF-8355-C555740A77D3}" type="presParOf" srcId="{C1A6631E-057F-434B-8B62-DDCB43D2548E}" destId="{DBB68300-A74B-4CA9-8494-7A1841DE8792}" srcOrd="0" destOrd="0" presId="urn:microsoft.com/office/officeart/2018/5/layout/IconCircleLabelList"/>
    <dgm:cxn modelId="{A1E3B9DB-2962-4B69-8707-3E70D44E76D5}" type="presParOf" srcId="{C1A6631E-057F-434B-8B62-DDCB43D2548E}" destId="{875289CA-F52F-4F12-8A9C-F37CB25251B4}" srcOrd="1" destOrd="0" presId="urn:microsoft.com/office/officeart/2018/5/layout/IconCircleLabelList"/>
    <dgm:cxn modelId="{3F92BB73-086A-4D1D-9AA5-864E8780CC17}" type="presParOf" srcId="{C1A6631E-057F-434B-8B62-DDCB43D2548E}" destId="{9069242C-CAF1-41B7-A256-2CA8C37485E4}" srcOrd="2" destOrd="0" presId="urn:microsoft.com/office/officeart/2018/5/layout/IconCircleLabelList"/>
    <dgm:cxn modelId="{C2C78709-6F87-4511-AEA9-4AC74CB42B7E}" type="presParOf" srcId="{C1A6631E-057F-434B-8B62-DDCB43D2548E}" destId="{3BA41319-F0A8-4EF4-9401-3034A7A46156}"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6E85F0B-41A9-4D9B-B51B-94FF7C1C5AF9}" type="doc">
      <dgm:prSet loTypeId="urn:microsoft.com/office/officeart/2005/8/layout/vProcess5" loCatId="process" qsTypeId="urn:microsoft.com/office/officeart/2005/8/quickstyle/simple1" qsCatId="simple" csTypeId="urn:microsoft.com/office/officeart/2005/8/colors/colorful1" csCatId="colorful"/>
      <dgm:spPr/>
      <dgm:t>
        <a:bodyPr/>
        <a:lstStyle/>
        <a:p>
          <a:endParaRPr lang="en-US"/>
        </a:p>
      </dgm:t>
    </dgm:pt>
    <dgm:pt modelId="{A31D678B-EEA6-4739-8C27-22BF88822791}">
      <dgm:prSet/>
      <dgm:spPr/>
      <dgm:t>
        <a:bodyPr/>
        <a:lstStyle/>
        <a:p>
          <a:r>
            <a:rPr lang="en-GB" dirty="0"/>
            <a:t>- Registration OPENS early May 2023</a:t>
          </a:r>
          <a:endParaRPr lang="en-US" dirty="0"/>
        </a:p>
      </dgm:t>
    </dgm:pt>
    <dgm:pt modelId="{7A147731-22E8-4633-9BAB-D09C5D507C35}" type="parTrans" cxnId="{03A36F7B-1CF1-450B-B836-A2B6F09945F4}">
      <dgm:prSet/>
      <dgm:spPr/>
      <dgm:t>
        <a:bodyPr/>
        <a:lstStyle/>
        <a:p>
          <a:endParaRPr lang="en-US"/>
        </a:p>
      </dgm:t>
    </dgm:pt>
    <dgm:pt modelId="{3D6EAE08-1E7C-4ECD-92B2-90ADC7E491F3}" type="sibTrans" cxnId="{03A36F7B-1CF1-450B-B836-A2B6F09945F4}">
      <dgm:prSet/>
      <dgm:spPr/>
      <dgm:t>
        <a:bodyPr/>
        <a:lstStyle/>
        <a:p>
          <a:endParaRPr lang="en-US" dirty="0"/>
        </a:p>
      </dgm:t>
    </dgm:pt>
    <dgm:pt modelId="{B42BB314-7D7C-4A9F-B3F1-BAF75EF1AF04}">
      <dgm:prSet/>
      <dgm:spPr/>
      <dgm:t>
        <a:bodyPr/>
        <a:lstStyle/>
        <a:p>
          <a:r>
            <a:rPr lang="en-GB" dirty="0"/>
            <a:t>- Registration CLOSES mid September 2023</a:t>
          </a:r>
          <a:endParaRPr lang="en-US" dirty="0"/>
        </a:p>
      </dgm:t>
    </dgm:pt>
    <dgm:pt modelId="{0DC4E688-0538-4247-BED1-BEA88C92F84D}" type="parTrans" cxnId="{3D6FE701-EE3D-4013-BD09-47D8D4055432}">
      <dgm:prSet/>
      <dgm:spPr/>
      <dgm:t>
        <a:bodyPr/>
        <a:lstStyle/>
        <a:p>
          <a:endParaRPr lang="en-US"/>
        </a:p>
      </dgm:t>
    </dgm:pt>
    <dgm:pt modelId="{80CF6951-DE3E-453D-B179-E4CC05641763}" type="sibTrans" cxnId="{3D6FE701-EE3D-4013-BD09-47D8D4055432}">
      <dgm:prSet/>
      <dgm:spPr/>
      <dgm:t>
        <a:bodyPr/>
        <a:lstStyle/>
        <a:p>
          <a:endParaRPr lang="en-US" dirty="0"/>
        </a:p>
      </dgm:t>
    </dgm:pt>
    <dgm:pt modelId="{D50E72CA-1408-4F77-AEAE-7EC21C32C56C}">
      <dgm:prSet/>
      <dgm:spPr/>
      <dgm:t>
        <a:bodyPr/>
        <a:lstStyle/>
        <a:p>
          <a:r>
            <a:rPr lang="en-GB" dirty="0"/>
            <a:t>- Paper 1: SATURDAY 11</a:t>
          </a:r>
          <a:r>
            <a:rPr lang="en-GB" baseline="30000" dirty="0"/>
            <a:t>TH</a:t>
          </a:r>
          <a:r>
            <a:rPr lang="en-GB" dirty="0"/>
            <a:t> NOVEMBER 2023</a:t>
          </a:r>
          <a:endParaRPr lang="en-US" dirty="0"/>
        </a:p>
      </dgm:t>
    </dgm:pt>
    <dgm:pt modelId="{F42987D9-E6F6-4843-89D0-8A24A352EA1F}" type="parTrans" cxnId="{2C9819B7-233A-4148-A72B-DA6CDB2B9B63}">
      <dgm:prSet/>
      <dgm:spPr/>
      <dgm:t>
        <a:bodyPr/>
        <a:lstStyle/>
        <a:p>
          <a:endParaRPr lang="en-US"/>
        </a:p>
      </dgm:t>
    </dgm:pt>
    <dgm:pt modelId="{497FC647-4A6E-497E-B984-03E547581BC3}" type="sibTrans" cxnId="{2C9819B7-233A-4148-A72B-DA6CDB2B9B63}">
      <dgm:prSet/>
      <dgm:spPr/>
      <dgm:t>
        <a:bodyPr/>
        <a:lstStyle/>
        <a:p>
          <a:endParaRPr lang="en-US" dirty="0"/>
        </a:p>
      </dgm:t>
    </dgm:pt>
    <dgm:pt modelId="{5BD02048-930B-4E5C-B016-087BEF9A4F98}">
      <dgm:prSet/>
      <dgm:spPr/>
      <dgm:t>
        <a:bodyPr/>
        <a:lstStyle/>
        <a:p>
          <a:r>
            <a:rPr lang="en-GB" dirty="0"/>
            <a:t>- Paper 2: SATURDAY 25</a:t>
          </a:r>
          <a:r>
            <a:rPr lang="en-GB" baseline="30000" dirty="0"/>
            <a:t>TH</a:t>
          </a:r>
          <a:r>
            <a:rPr lang="en-GB" dirty="0"/>
            <a:t> NOVEMBER 2023</a:t>
          </a:r>
          <a:endParaRPr lang="en-US" dirty="0"/>
        </a:p>
      </dgm:t>
    </dgm:pt>
    <dgm:pt modelId="{9B02C919-706F-44C2-BA8E-448723E0065C}" type="parTrans" cxnId="{ACA21BF9-D6DA-4677-A167-C49ED1A01010}">
      <dgm:prSet/>
      <dgm:spPr/>
      <dgm:t>
        <a:bodyPr/>
        <a:lstStyle/>
        <a:p>
          <a:endParaRPr lang="en-US"/>
        </a:p>
      </dgm:t>
    </dgm:pt>
    <dgm:pt modelId="{52315B4A-0AF1-4C24-BBEC-966560325275}" type="sibTrans" cxnId="{ACA21BF9-D6DA-4677-A167-C49ED1A01010}">
      <dgm:prSet/>
      <dgm:spPr/>
      <dgm:t>
        <a:bodyPr/>
        <a:lstStyle/>
        <a:p>
          <a:endParaRPr lang="en-US" dirty="0"/>
        </a:p>
      </dgm:t>
    </dgm:pt>
    <dgm:pt modelId="{A4420279-B848-4D4B-A649-C1E69617EAE8}">
      <dgm:prSet/>
      <dgm:spPr/>
      <dgm:t>
        <a:bodyPr/>
        <a:lstStyle/>
        <a:p>
          <a:r>
            <a:rPr lang="en-GB" dirty="0"/>
            <a:t>We are more than happy to help you with your application. Please notify the school.</a:t>
          </a:r>
          <a:endParaRPr lang="en-US" dirty="0"/>
        </a:p>
      </dgm:t>
    </dgm:pt>
    <dgm:pt modelId="{CE53ABCC-BC07-49F4-BA38-B090ABA527E8}" type="parTrans" cxnId="{3397EEA9-D6A3-426D-BAEE-B640FC5AA7E4}">
      <dgm:prSet/>
      <dgm:spPr/>
      <dgm:t>
        <a:bodyPr/>
        <a:lstStyle/>
        <a:p>
          <a:endParaRPr lang="en-US"/>
        </a:p>
      </dgm:t>
    </dgm:pt>
    <dgm:pt modelId="{E62DD9FF-4635-4B7E-9B9F-1CA85754EABD}" type="sibTrans" cxnId="{3397EEA9-D6A3-426D-BAEE-B640FC5AA7E4}">
      <dgm:prSet/>
      <dgm:spPr/>
      <dgm:t>
        <a:bodyPr/>
        <a:lstStyle/>
        <a:p>
          <a:endParaRPr lang="en-US"/>
        </a:p>
      </dgm:t>
    </dgm:pt>
    <dgm:pt modelId="{20F14B01-01D9-4F70-9685-38378727531E}" type="pres">
      <dgm:prSet presAssocID="{B6E85F0B-41A9-4D9B-B51B-94FF7C1C5AF9}" presName="outerComposite" presStyleCnt="0">
        <dgm:presLayoutVars>
          <dgm:chMax val="5"/>
          <dgm:dir/>
          <dgm:resizeHandles val="exact"/>
        </dgm:presLayoutVars>
      </dgm:prSet>
      <dgm:spPr/>
    </dgm:pt>
    <dgm:pt modelId="{BF14A120-35DC-4EBB-BB01-D992CDEF3DC3}" type="pres">
      <dgm:prSet presAssocID="{B6E85F0B-41A9-4D9B-B51B-94FF7C1C5AF9}" presName="dummyMaxCanvas" presStyleCnt="0">
        <dgm:presLayoutVars/>
      </dgm:prSet>
      <dgm:spPr/>
    </dgm:pt>
    <dgm:pt modelId="{CF6CA1F7-E6BB-4CFF-A1FA-6D0761D0F667}" type="pres">
      <dgm:prSet presAssocID="{B6E85F0B-41A9-4D9B-B51B-94FF7C1C5AF9}" presName="FiveNodes_1" presStyleLbl="node1" presStyleIdx="0" presStyleCnt="5">
        <dgm:presLayoutVars>
          <dgm:bulletEnabled val="1"/>
        </dgm:presLayoutVars>
      </dgm:prSet>
      <dgm:spPr/>
    </dgm:pt>
    <dgm:pt modelId="{ACB0293F-F9B9-480A-AFFE-E6DACA8B9D7C}" type="pres">
      <dgm:prSet presAssocID="{B6E85F0B-41A9-4D9B-B51B-94FF7C1C5AF9}" presName="FiveNodes_2" presStyleLbl="node1" presStyleIdx="1" presStyleCnt="5">
        <dgm:presLayoutVars>
          <dgm:bulletEnabled val="1"/>
        </dgm:presLayoutVars>
      </dgm:prSet>
      <dgm:spPr/>
    </dgm:pt>
    <dgm:pt modelId="{1485EC0D-2192-48CE-8CEF-DF75C1009130}" type="pres">
      <dgm:prSet presAssocID="{B6E85F0B-41A9-4D9B-B51B-94FF7C1C5AF9}" presName="FiveNodes_3" presStyleLbl="node1" presStyleIdx="2" presStyleCnt="5">
        <dgm:presLayoutVars>
          <dgm:bulletEnabled val="1"/>
        </dgm:presLayoutVars>
      </dgm:prSet>
      <dgm:spPr/>
    </dgm:pt>
    <dgm:pt modelId="{972E3A85-C6A4-4BF9-B33E-30E68CC4D954}" type="pres">
      <dgm:prSet presAssocID="{B6E85F0B-41A9-4D9B-B51B-94FF7C1C5AF9}" presName="FiveNodes_4" presStyleLbl="node1" presStyleIdx="3" presStyleCnt="5">
        <dgm:presLayoutVars>
          <dgm:bulletEnabled val="1"/>
        </dgm:presLayoutVars>
      </dgm:prSet>
      <dgm:spPr/>
    </dgm:pt>
    <dgm:pt modelId="{251F8522-DFFD-4A30-9AF3-D3290699F039}" type="pres">
      <dgm:prSet presAssocID="{B6E85F0B-41A9-4D9B-B51B-94FF7C1C5AF9}" presName="FiveNodes_5" presStyleLbl="node1" presStyleIdx="4" presStyleCnt="5">
        <dgm:presLayoutVars>
          <dgm:bulletEnabled val="1"/>
        </dgm:presLayoutVars>
      </dgm:prSet>
      <dgm:spPr/>
    </dgm:pt>
    <dgm:pt modelId="{9BCB620E-248A-455F-BEF9-CFE51DC43AE6}" type="pres">
      <dgm:prSet presAssocID="{B6E85F0B-41A9-4D9B-B51B-94FF7C1C5AF9}" presName="FiveConn_1-2" presStyleLbl="fgAccFollowNode1" presStyleIdx="0" presStyleCnt="4">
        <dgm:presLayoutVars>
          <dgm:bulletEnabled val="1"/>
        </dgm:presLayoutVars>
      </dgm:prSet>
      <dgm:spPr/>
    </dgm:pt>
    <dgm:pt modelId="{1E57A610-B2E2-4371-9606-5D65709EC55A}" type="pres">
      <dgm:prSet presAssocID="{B6E85F0B-41A9-4D9B-B51B-94FF7C1C5AF9}" presName="FiveConn_2-3" presStyleLbl="fgAccFollowNode1" presStyleIdx="1" presStyleCnt="4">
        <dgm:presLayoutVars>
          <dgm:bulletEnabled val="1"/>
        </dgm:presLayoutVars>
      </dgm:prSet>
      <dgm:spPr/>
    </dgm:pt>
    <dgm:pt modelId="{D3D3AA54-39CC-47F1-8E17-5DC6891E640A}" type="pres">
      <dgm:prSet presAssocID="{B6E85F0B-41A9-4D9B-B51B-94FF7C1C5AF9}" presName="FiveConn_3-4" presStyleLbl="fgAccFollowNode1" presStyleIdx="2" presStyleCnt="4">
        <dgm:presLayoutVars>
          <dgm:bulletEnabled val="1"/>
        </dgm:presLayoutVars>
      </dgm:prSet>
      <dgm:spPr/>
    </dgm:pt>
    <dgm:pt modelId="{38BEFB9C-935E-4433-9D95-A87512670FDA}" type="pres">
      <dgm:prSet presAssocID="{B6E85F0B-41A9-4D9B-B51B-94FF7C1C5AF9}" presName="FiveConn_4-5" presStyleLbl="fgAccFollowNode1" presStyleIdx="3" presStyleCnt="4">
        <dgm:presLayoutVars>
          <dgm:bulletEnabled val="1"/>
        </dgm:presLayoutVars>
      </dgm:prSet>
      <dgm:spPr/>
    </dgm:pt>
    <dgm:pt modelId="{A4BE846B-9E15-4EB2-8B30-B4CCD1E39241}" type="pres">
      <dgm:prSet presAssocID="{B6E85F0B-41A9-4D9B-B51B-94FF7C1C5AF9}" presName="FiveNodes_1_text" presStyleLbl="node1" presStyleIdx="4" presStyleCnt="5">
        <dgm:presLayoutVars>
          <dgm:bulletEnabled val="1"/>
        </dgm:presLayoutVars>
      </dgm:prSet>
      <dgm:spPr/>
    </dgm:pt>
    <dgm:pt modelId="{ECBE5D5C-F1CA-429E-818F-ACEA0DC76338}" type="pres">
      <dgm:prSet presAssocID="{B6E85F0B-41A9-4D9B-B51B-94FF7C1C5AF9}" presName="FiveNodes_2_text" presStyleLbl="node1" presStyleIdx="4" presStyleCnt="5">
        <dgm:presLayoutVars>
          <dgm:bulletEnabled val="1"/>
        </dgm:presLayoutVars>
      </dgm:prSet>
      <dgm:spPr/>
    </dgm:pt>
    <dgm:pt modelId="{6510FB17-0CCC-4660-9854-BBA7E2F18DA5}" type="pres">
      <dgm:prSet presAssocID="{B6E85F0B-41A9-4D9B-B51B-94FF7C1C5AF9}" presName="FiveNodes_3_text" presStyleLbl="node1" presStyleIdx="4" presStyleCnt="5">
        <dgm:presLayoutVars>
          <dgm:bulletEnabled val="1"/>
        </dgm:presLayoutVars>
      </dgm:prSet>
      <dgm:spPr/>
    </dgm:pt>
    <dgm:pt modelId="{832A9941-95E7-4286-9AD1-30453F1DADA0}" type="pres">
      <dgm:prSet presAssocID="{B6E85F0B-41A9-4D9B-B51B-94FF7C1C5AF9}" presName="FiveNodes_4_text" presStyleLbl="node1" presStyleIdx="4" presStyleCnt="5">
        <dgm:presLayoutVars>
          <dgm:bulletEnabled val="1"/>
        </dgm:presLayoutVars>
      </dgm:prSet>
      <dgm:spPr/>
    </dgm:pt>
    <dgm:pt modelId="{D67D0A83-DFBC-4C0F-AA4E-EF5AC8C21DDE}" type="pres">
      <dgm:prSet presAssocID="{B6E85F0B-41A9-4D9B-B51B-94FF7C1C5AF9}" presName="FiveNodes_5_text" presStyleLbl="node1" presStyleIdx="4" presStyleCnt="5">
        <dgm:presLayoutVars>
          <dgm:bulletEnabled val="1"/>
        </dgm:presLayoutVars>
      </dgm:prSet>
      <dgm:spPr/>
    </dgm:pt>
  </dgm:ptLst>
  <dgm:cxnLst>
    <dgm:cxn modelId="{3D6FE701-EE3D-4013-BD09-47D8D4055432}" srcId="{B6E85F0B-41A9-4D9B-B51B-94FF7C1C5AF9}" destId="{B42BB314-7D7C-4A9F-B3F1-BAF75EF1AF04}" srcOrd="1" destOrd="0" parTransId="{0DC4E688-0538-4247-BED1-BEA88C92F84D}" sibTransId="{80CF6951-DE3E-453D-B179-E4CC05641763}"/>
    <dgm:cxn modelId="{BDDD2D12-E302-4D30-BBA6-719E60A4872A}" type="presOf" srcId="{D50E72CA-1408-4F77-AEAE-7EC21C32C56C}" destId="{6510FB17-0CCC-4660-9854-BBA7E2F18DA5}" srcOrd="1" destOrd="0" presId="urn:microsoft.com/office/officeart/2005/8/layout/vProcess5"/>
    <dgm:cxn modelId="{CC54301B-5A95-43B7-9033-AA3BA68857CE}" type="presOf" srcId="{B42BB314-7D7C-4A9F-B3F1-BAF75EF1AF04}" destId="{ECBE5D5C-F1CA-429E-818F-ACEA0DC76338}" srcOrd="1" destOrd="0" presId="urn:microsoft.com/office/officeart/2005/8/layout/vProcess5"/>
    <dgm:cxn modelId="{1A6C1460-E53B-4FED-8B5D-82F0B8B2DC6E}" type="presOf" srcId="{D50E72CA-1408-4F77-AEAE-7EC21C32C56C}" destId="{1485EC0D-2192-48CE-8CEF-DF75C1009130}" srcOrd="0" destOrd="0" presId="urn:microsoft.com/office/officeart/2005/8/layout/vProcess5"/>
    <dgm:cxn modelId="{5C9F1572-26AC-4054-ABCA-D9BA66092A0E}" type="presOf" srcId="{5BD02048-930B-4E5C-B016-087BEF9A4F98}" destId="{832A9941-95E7-4286-9AD1-30453F1DADA0}" srcOrd="1" destOrd="0" presId="urn:microsoft.com/office/officeart/2005/8/layout/vProcess5"/>
    <dgm:cxn modelId="{5C6B9852-2962-4202-8983-2413D2C188BA}" type="presOf" srcId="{52315B4A-0AF1-4C24-BBEC-966560325275}" destId="{38BEFB9C-935E-4433-9D95-A87512670FDA}" srcOrd="0" destOrd="0" presId="urn:microsoft.com/office/officeart/2005/8/layout/vProcess5"/>
    <dgm:cxn modelId="{C167B97A-A72A-445E-A47B-120FC757BE51}" type="presOf" srcId="{80CF6951-DE3E-453D-B179-E4CC05641763}" destId="{1E57A610-B2E2-4371-9606-5D65709EC55A}" srcOrd="0" destOrd="0" presId="urn:microsoft.com/office/officeart/2005/8/layout/vProcess5"/>
    <dgm:cxn modelId="{03A36F7B-1CF1-450B-B836-A2B6F09945F4}" srcId="{B6E85F0B-41A9-4D9B-B51B-94FF7C1C5AF9}" destId="{A31D678B-EEA6-4739-8C27-22BF88822791}" srcOrd="0" destOrd="0" parTransId="{7A147731-22E8-4633-9BAB-D09C5D507C35}" sibTransId="{3D6EAE08-1E7C-4ECD-92B2-90ADC7E491F3}"/>
    <dgm:cxn modelId="{B16E9182-DA10-47F5-8199-6DE0A2209281}" type="presOf" srcId="{5BD02048-930B-4E5C-B016-087BEF9A4F98}" destId="{972E3A85-C6A4-4BF9-B33E-30E68CC4D954}" srcOrd="0" destOrd="0" presId="urn:microsoft.com/office/officeart/2005/8/layout/vProcess5"/>
    <dgm:cxn modelId="{549C0F87-8348-4524-865C-330C055E2DC4}" type="presOf" srcId="{A4420279-B848-4D4B-A649-C1E69617EAE8}" destId="{D67D0A83-DFBC-4C0F-AA4E-EF5AC8C21DDE}" srcOrd="1" destOrd="0" presId="urn:microsoft.com/office/officeart/2005/8/layout/vProcess5"/>
    <dgm:cxn modelId="{3397EEA9-D6A3-426D-BAEE-B640FC5AA7E4}" srcId="{B6E85F0B-41A9-4D9B-B51B-94FF7C1C5AF9}" destId="{A4420279-B848-4D4B-A649-C1E69617EAE8}" srcOrd="4" destOrd="0" parTransId="{CE53ABCC-BC07-49F4-BA38-B090ABA527E8}" sibTransId="{E62DD9FF-4635-4B7E-9B9F-1CA85754EABD}"/>
    <dgm:cxn modelId="{2C9819B7-233A-4148-A72B-DA6CDB2B9B63}" srcId="{B6E85F0B-41A9-4D9B-B51B-94FF7C1C5AF9}" destId="{D50E72CA-1408-4F77-AEAE-7EC21C32C56C}" srcOrd="2" destOrd="0" parTransId="{F42987D9-E6F6-4843-89D0-8A24A352EA1F}" sibTransId="{497FC647-4A6E-497E-B984-03E547581BC3}"/>
    <dgm:cxn modelId="{F85F1FC9-9D86-474D-98AB-110234684CEE}" type="presOf" srcId="{A4420279-B848-4D4B-A649-C1E69617EAE8}" destId="{251F8522-DFFD-4A30-9AF3-D3290699F039}" srcOrd="0" destOrd="0" presId="urn:microsoft.com/office/officeart/2005/8/layout/vProcess5"/>
    <dgm:cxn modelId="{5E0C06D7-BE31-4F76-889D-55485845F456}" type="presOf" srcId="{B6E85F0B-41A9-4D9B-B51B-94FF7C1C5AF9}" destId="{20F14B01-01D9-4F70-9685-38378727531E}" srcOrd="0" destOrd="0" presId="urn:microsoft.com/office/officeart/2005/8/layout/vProcess5"/>
    <dgm:cxn modelId="{34F556E0-A143-4200-9803-583351624706}" type="presOf" srcId="{3D6EAE08-1E7C-4ECD-92B2-90ADC7E491F3}" destId="{9BCB620E-248A-455F-BEF9-CFE51DC43AE6}" srcOrd="0" destOrd="0" presId="urn:microsoft.com/office/officeart/2005/8/layout/vProcess5"/>
    <dgm:cxn modelId="{325128E2-D54F-4C21-9EE1-DAA811E26D50}" type="presOf" srcId="{A31D678B-EEA6-4739-8C27-22BF88822791}" destId="{A4BE846B-9E15-4EB2-8B30-B4CCD1E39241}" srcOrd="1" destOrd="0" presId="urn:microsoft.com/office/officeart/2005/8/layout/vProcess5"/>
    <dgm:cxn modelId="{E7360BF6-8E1F-4A7C-B92C-270DEDFB51CC}" type="presOf" srcId="{497FC647-4A6E-497E-B984-03E547581BC3}" destId="{D3D3AA54-39CC-47F1-8E17-5DC6891E640A}" srcOrd="0" destOrd="0" presId="urn:microsoft.com/office/officeart/2005/8/layout/vProcess5"/>
    <dgm:cxn modelId="{82154BF6-9EA6-40F6-AC38-CC9E5A651712}" type="presOf" srcId="{A31D678B-EEA6-4739-8C27-22BF88822791}" destId="{CF6CA1F7-E6BB-4CFF-A1FA-6D0761D0F667}" srcOrd="0" destOrd="0" presId="urn:microsoft.com/office/officeart/2005/8/layout/vProcess5"/>
    <dgm:cxn modelId="{ACA21BF9-D6DA-4677-A167-C49ED1A01010}" srcId="{B6E85F0B-41A9-4D9B-B51B-94FF7C1C5AF9}" destId="{5BD02048-930B-4E5C-B016-087BEF9A4F98}" srcOrd="3" destOrd="0" parTransId="{9B02C919-706F-44C2-BA8E-448723E0065C}" sibTransId="{52315B4A-0AF1-4C24-BBEC-966560325275}"/>
    <dgm:cxn modelId="{535375F9-1477-47F1-AB6E-9829A2A1C6A8}" type="presOf" srcId="{B42BB314-7D7C-4A9F-B3F1-BAF75EF1AF04}" destId="{ACB0293F-F9B9-480A-AFFE-E6DACA8B9D7C}" srcOrd="0" destOrd="0" presId="urn:microsoft.com/office/officeart/2005/8/layout/vProcess5"/>
    <dgm:cxn modelId="{923F4DA3-CF0A-4266-81CD-0C2112B18801}" type="presParOf" srcId="{20F14B01-01D9-4F70-9685-38378727531E}" destId="{BF14A120-35DC-4EBB-BB01-D992CDEF3DC3}" srcOrd="0" destOrd="0" presId="urn:microsoft.com/office/officeart/2005/8/layout/vProcess5"/>
    <dgm:cxn modelId="{2745A098-9C3E-4A7C-B83C-C57E3A5DD27F}" type="presParOf" srcId="{20F14B01-01D9-4F70-9685-38378727531E}" destId="{CF6CA1F7-E6BB-4CFF-A1FA-6D0761D0F667}" srcOrd="1" destOrd="0" presId="urn:microsoft.com/office/officeart/2005/8/layout/vProcess5"/>
    <dgm:cxn modelId="{80540491-7074-48F9-A697-326CE1C64D04}" type="presParOf" srcId="{20F14B01-01D9-4F70-9685-38378727531E}" destId="{ACB0293F-F9B9-480A-AFFE-E6DACA8B9D7C}" srcOrd="2" destOrd="0" presId="urn:microsoft.com/office/officeart/2005/8/layout/vProcess5"/>
    <dgm:cxn modelId="{3219C853-CE48-4978-9FE0-9DC4DB83FF89}" type="presParOf" srcId="{20F14B01-01D9-4F70-9685-38378727531E}" destId="{1485EC0D-2192-48CE-8CEF-DF75C1009130}" srcOrd="3" destOrd="0" presId="urn:microsoft.com/office/officeart/2005/8/layout/vProcess5"/>
    <dgm:cxn modelId="{95FD963A-CFD6-4EE1-A26D-880724AEE599}" type="presParOf" srcId="{20F14B01-01D9-4F70-9685-38378727531E}" destId="{972E3A85-C6A4-4BF9-B33E-30E68CC4D954}" srcOrd="4" destOrd="0" presId="urn:microsoft.com/office/officeart/2005/8/layout/vProcess5"/>
    <dgm:cxn modelId="{3C2646FF-D0FE-4356-B1E9-C8593B730228}" type="presParOf" srcId="{20F14B01-01D9-4F70-9685-38378727531E}" destId="{251F8522-DFFD-4A30-9AF3-D3290699F039}" srcOrd="5" destOrd="0" presId="urn:microsoft.com/office/officeart/2005/8/layout/vProcess5"/>
    <dgm:cxn modelId="{F4AD7571-B996-4922-8119-9F67BE7985BD}" type="presParOf" srcId="{20F14B01-01D9-4F70-9685-38378727531E}" destId="{9BCB620E-248A-455F-BEF9-CFE51DC43AE6}" srcOrd="6" destOrd="0" presId="urn:microsoft.com/office/officeart/2005/8/layout/vProcess5"/>
    <dgm:cxn modelId="{E79F7369-D7EE-417E-9510-E65202BC0A64}" type="presParOf" srcId="{20F14B01-01D9-4F70-9685-38378727531E}" destId="{1E57A610-B2E2-4371-9606-5D65709EC55A}" srcOrd="7" destOrd="0" presId="urn:microsoft.com/office/officeart/2005/8/layout/vProcess5"/>
    <dgm:cxn modelId="{8E833FF7-E611-4E76-A08E-3D699A896FDB}" type="presParOf" srcId="{20F14B01-01D9-4F70-9685-38378727531E}" destId="{D3D3AA54-39CC-47F1-8E17-5DC6891E640A}" srcOrd="8" destOrd="0" presId="urn:microsoft.com/office/officeart/2005/8/layout/vProcess5"/>
    <dgm:cxn modelId="{8BF1784F-0E67-4DD6-9BBA-E18B987B0C4E}" type="presParOf" srcId="{20F14B01-01D9-4F70-9685-38378727531E}" destId="{38BEFB9C-935E-4433-9D95-A87512670FDA}" srcOrd="9" destOrd="0" presId="urn:microsoft.com/office/officeart/2005/8/layout/vProcess5"/>
    <dgm:cxn modelId="{954C0F4B-188F-408C-9207-7F807556AABA}" type="presParOf" srcId="{20F14B01-01D9-4F70-9685-38378727531E}" destId="{A4BE846B-9E15-4EB2-8B30-B4CCD1E39241}" srcOrd="10" destOrd="0" presId="urn:microsoft.com/office/officeart/2005/8/layout/vProcess5"/>
    <dgm:cxn modelId="{B647C1DB-8DF5-4E4D-B4E8-32019FAFB548}" type="presParOf" srcId="{20F14B01-01D9-4F70-9685-38378727531E}" destId="{ECBE5D5C-F1CA-429E-818F-ACEA0DC76338}" srcOrd="11" destOrd="0" presId="urn:microsoft.com/office/officeart/2005/8/layout/vProcess5"/>
    <dgm:cxn modelId="{9C25E7D8-9FA9-4141-8911-267BAB0F9AFF}" type="presParOf" srcId="{20F14B01-01D9-4F70-9685-38378727531E}" destId="{6510FB17-0CCC-4660-9854-BBA7E2F18DA5}" srcOrd="12" destOrd="0" presId="urn:microsoft.com/office/officeart/2005/8/layout/vProcess5"/>
    <dgm:cxn modelId="{EF753A4B-FBF5-4B7B-97BB-61A396B5B287}" type="presParOf" srcId="{20F14B01-01D9-4F70-9685-38378727531E}" destId="{832A9941-95E7-4286-9AD1-30453F1DADA0}" srcOrd="13" destOrd="0" presId="urn:microsoft.com/office/officeart/2005/8/layout/vProcess5"/>
    <dgm:cxn modelId="{3582509F-3B11-4C62-BFD0-8E747A8C7567}" type="presParOf" srcId="{20F14B01-01D9-4F70-9685-38378727531E}" destId="{D67D0A83-DFBC-4C0F-AA4E-EF5AC8C21DDE}" srcOrd="14"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49CC6F-1C57-4487-9D3E-D584926721E7}">
      <dsp:nvSpPr>
        <dsp:cNvPr id="0" name=""/>
        <dsp:cNvSpPr/>
      </dsp:nvSpPr>
      <dsp:spPr>
        <a:xfrm>
          <a:off x="0" y="0"/>
          <a:ext cx="6565949" cy="950625"/>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Follows the AQE model:</a:t>
          </a:r>
          <a:endParaRPr lang="en-US" sz="2500" kern="1200" dirty="0"/>
        </a:p>
      </dsp:txBody>
      <dsp:txXfrm>
        <a:off x="46406" y="46406"/>
        <a:ext cx="6473137" cy="857813"/>
      </dsp:txXfrm>
    </dsp:sp>
    <dsp:sp modelId="{5CE9AE28-DCF0-4D68-AAEB-5CB19AA7EBC7}">
      <dsp:nvSpPr>
        <dsp:cNvPr id="0" name=""/>
        <dsp:cNvSpPr/>
      </dsp:nvSpPr>
      <dsp:spPr>
        <a:xfrm>
          <a:off x="0" y="1049111"/>
          <a:ext cx="6565949" cy="950625"/>
        </a:xfrm>
        <a:prstGeom prst="roundRect">
          <a:avLst/>
        </a:prstGeom>
        <a:gradFill rotWithShape="0">
          <a:gsLst>
            <a:gs pos="0">
              <a:schemeClr val="accent2">
                <a:hueOff val="-741071"/>
                <a:satOff val="3550"/>
                <a:lumOff val="3284"/>
                <a:alphaOff val="0"/>
                <a:tint val="96000"/>
                <a:lumMod val="100000"/>
              </a:schemeClr>
            </a:gs>
            <a:gs pos="78000">
              <a:schemeClr val="accent2">
                <a:hueOff val="-741071"/>
                <a:satOff val="3550"/>
                <a:lumOff val="328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Parental application to any of the schools to sit the tests</a:t>
          </a:r>
          <a:endParaRPr lang="en-US" sz="2500" kern="1200" dirty="0"/>
        </a:p>
      </dsp:txBody>
      <dsp:txXfrm>
        <a:off x="46406" y="1095517"/>
        <a:ext cx="6473137" cy="857813"/>
      </dsp:txXfrm>
    </dsp:sp>
    <dsp:sp modelId="{BF01DCA7-D3A2-4AF1-B75A-11A852DF54D2}">
      <dsp:nvSpPr>
        <dsp:cNvPr id="0" name=""/>
        <dsp:cNvSpPr/>
      </dsp:nvSpPr>
      <dsp:spPr>
        <a:xfrm>
          <a:off x="0" y="2071736"/>
          <a:ext cx="6565949" cy="950625"/>
        </a:xfrm>
        <a:prstGeom prst="roundRect">
          <a:avLst/>
        </a:prstGeom>
        <a:gradFill rotWithShape="0">
          <a:gsLst>
            <a:gs pos="0">
              <a:schemeClr val="accent2">
                <a:hueOff val="-1482143"/>
                <a:satOff val="7100"/>
                <a:lumOff val="6569"/>
                <a:alphaOff val="0"/>
                <a:tint val="96000"/>
                <a:lumMod val="100000"/>
              </a:schemeClr>
            </a:gs>
            <a:gs pos="78000">
              <a:schemeClr val="accent2">
                <a:hueOff val="-1482143"/>
                <a:satOff val="7100"/>
                <a:lumOff val="6569"/>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Place allocated after the online registration is complete</a:t>
          </a:r>
          <a:endParaRPr lang="en-US" sz="2500" kern="1200" dirty="0"/>
        </a:p>
      </dsp:txBody>
      <dsp:txXfrm>
        <a:off x="46406" y="2118142"/>
        <a:ext cx="6473137" cy="857813"/>
      </dsp:txXfrm>
    </dsp:sp>
    <dsp:sp modelId="{27051FE7-4B0F-4ACF-8D25-72ACB044A0D8}">
      <dsp:nvSpPr>
        <dsp:cNvPr id="0" name=""/>
        <dsp:cNvSpPr/>
      </dsp:nvSpPr>
      <dsp:spPr>
        <a:xfrm>
          <a:off x="0" y="3094361"/>
          <a:ext cx="6565949" cy="950625"/>
        </a:xfrm>
        <a:prstGeom prst="roundRect">
          <a:avLst/>
        </a:prstGeom>
        <a:gradFill rotWithShape="0">
          <a:gsLst>
            <a:gs pos="0">
              <a:schemeClr val="accent2">
                <a:hueOff val="-2223214"/>
                <a:satOff val="10650"/>
                <a:lumOff val="9853"/>
                <a:alphaOff val="0"/>
                <a:tint val="96000"/>
                <a:lumMod val="100000"/>
              </a:schemeClr>
            </a:gs>
            <a:gs pos="78000">
              <a:schemeClr val="accent2">
                <a:hueOff val="-2223214"/>
                <a:satOff val="10650"/>
                <a:lumOff val="985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Cost of £20.00</a:t>
          </a:r>
          <a:endParaRPr lang="en-US" sz="2500" kern="1200" dirty="0"/>
        </a:p>
      </dsp:txBody>
      <dsp:txXfrm>
        <a:off x="46406" y="3140767"/>
        <a:ext cx="6473137" cy="857813"/>
      </dsp:txXfrm>
    </dsp:sp>
    <dsp:sp modelId="{64BEC07F-52DF-4391-97A7-C8DD3823D830}">
      <dsp:nvSpPr>
        <dsp:cNvPr id="0" name=""/>
        <dsp:cNvSpPr/>
      </dsp:nvSpPr>
      <dsp:spPr>
        <a:xfrm>
          <a:off x="0" y="4116986"/>
          <a:ext cx="6565949" cy="950625"/>
        </a:xfrm>
        <a:prstGeom prst="roundRect">
          <a:avLst/>
        </a:prstGeom>
        <a:gradFill rotWithShape="0">
          <a:gsLst>
            <a:gs pos="0">
              <a:schemeClr val="accent2">
                <a:hueOff val="-2964286"/>
                <a:satOff val="14200"/>
                <a:lumOff val="13137"/>
                <a:alphaOff val="0"/>
                <a:tint val="96000"/>
                <a:lumMod val="100000"/>
              </a:schemeClr>
            </a:gs>
            <a:gs pos="78000">
              <a:schemeClr val="accent2">
                <a:hueOff val="-2964286"/>
                <a:satOff val="14200"/>
                <a:lumOff val="13137"/>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GB" sz="2500" kern="1200" dirty="0"/>
            <a:t>Free School Meals are exempt</a:t>
          </a:r>
          <a:endParaRPr lang="en-US" sz="2500" kern="1200" dirty="0"/>
        </a:p>
      </dsp:txBody>
      <dsp:txXfrm>
        <a:off x="46406" y="4163392"/>
        <a:ext cx="6473137" cy="8578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B7AC9-899D-4B42-8AB8-2E04B75EB9F1}">
      <dsp:nvSpPr>
        <dsp:cNvPr id="0" name=""/>
        <dsp:cNvSpPr/>
      </dsp:nvSpPr>
      <dsp:spPr>
        <a:xfrm>
          <a:off x="0" y="93057"/>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2 PAPERS ONLY,</a:t>
          </a:r>
        </a:p>
        <a:p>
          <a:pPr marL="0" lvl="0" indent="0" algn="ctr" defTabSz="889000">
            <a:lnSpc>
              <a:spcPct val="90000"/>
            </a:lnSpc>
            <a:spcBef>
              <a:spcPct val="0"/>
            </a:spcBef>
            <a:spcAft>
              <a:spcPct val="35000"/>
            </a:spcAft>
            <a:buNone/>
          </a:pPr>
          <a:r>
            <a:rPr lang="en-GB" sz="2000" kern="1200" dirty="0"/>
            <a:t> both papers are in an identical format</a:t>
          </a:r>
          <a:endParaRPr lang="en-US" sz="2000" kern="1200" dirty="0"/>
        </a:p>
      </dsp:txBody>
      <dsp:txXfrm>
        <a:off x="0" y="93057"/>
        <a:ext cx="3005666" cy="1803399"/>
      </dsp:txXfrm>
    </dsp:sp>
    <dsp:sp modelId="{D4690D62-89D6-426A-957C-EF3DA3D2B00D}">
      <dsp:nvSpPr>
        <dsp:cNvPr id="0" name=""/>
        <dsp:cNvSpPr/>
      </dsp:nvSpPr>
      <dsp:spPr>
        <a:xfrm>
          <a:off x="3306233" y="93057"/>
          <a:ext cx="3005666" cy="1803399"/>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Clearly defined Literacy and Numeracy sections</a:t>
          </a:r>
          <a:endParaRPr lang="en-US" sz="2000" kern="1200" dirty="0"/>
        </a:p>
      </dsp:txBody>
      <dsp:txXfrm>
        <a:off x="3306233" y="93057"/>
        <a:ext cx="3005666" cy="1803399"/>
      </dsp:txXfrm>
    </dsp:sp>
    <dsp:sp modelId="{FA26011A-66C2-4C2D-8FE3-8D3CD7260F11}">
      <dsp:nvSpPr>
        <dsp:cNvPr id="0" name=""/>
        <dsp:cNvSpPr/>
      </dsp:nvSpPr>
      <dsp:spPr>
        <a:xfrm>
          <a:off x="6612466" y="93057"/>
          <a:ext cx="3005666" cy="1803399"/>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Mainly Multiple Choice (GL style format) - some free response (AQE style format) questions included in both papers</a:t>
          </a:r>
          <a:endParaRPr lang="en-US" sz="2000" kern="1200" dirty="0"/>
        </a:p>
      </dsp:txBody>
      <dsp:txXfrm>
        <a:off x="6612466" y="93057"/>
        <a:ext cx="3005666" cy="1803399"/>
      </dsp:txXfrm>
    </dsp:sp>
    <dsp:sp modelId="{EF73261B-92DC-4A41-9DB1-6F88CC815AC5}">
      <dsp:nvSpPr>
        <dsp:cNvPr id="0" name=""/>
        <dsp:cNvSpPr/>
      </dsp:nvSpPr>
      <dsp:spPr>
        <a:xfrm>
          <a:off x="0" y="2197024"/>
          <a:ext cx="3005666" cy="1803399"/>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Practice questions at the beginning of each paper- 5 Literacy and 5 Numeracy </a:t>
          </a:r>
        </a:p>
        <a:p>
          <a:pPr marL="0" lvl="0" indent="0" algn="ctr" defTabSz="889000">
            <a:lnSpc>
              <a:spcPct val="90000"/>
            </a:lnSpc>
            <a:spcBef>
              <a:spcPct val="0"/>
            </a:spcBef>
            <a:spcAft>
              <a:spcPct val="35000"/>
            </a:spcAft>
            <a:buNone/>
          </a:pPr>
          <a:r>
            <a:rPr lang="en-GB" sz="2000" kern="1200" dirty="0"/>
            <a:t>(not assessed)</a:t>
          </a:r>
          <a:endParaRPr lang="en-US" sz="2000" kern="1200" dirty="0"/>
        </a:p>
      </dsp:txBody>
      <dsp:txXfrm>
        <a:off x="0" y="2197024"/>
        <a:ext cx="3005666" cy="1803399"/>
      </dsp:txXfrm>
    </dsp:sp>
    <dsp:sp modelId="{FA8CE664-D041-4CBA-91DD-DE93F6CFEBF9}">
      <dsp:nvSpPr>
        <dsp:cNvPr id="0" name=""/>
        <dsp:cNvSpPr/>
      </dsp:nvSpPr>
      <dsp:spPr>
        <a:xfrm>
          <a:off x="3306233" y="2197024"/>
          <a:ext cx="3005666" cy="1803399"/>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 total of 56 questions to be completed in 60 mins</a:t>
          </a:r>
          <a:endParaRPr lang="en-US" sz="2000" kern="1200" dirty="0"/>
        </a:p>
      </dsp:txBody>
      <dsp:txXfrm>
        <a:off x="3306233" y="2197024"/>
        <a:ext cx="3005666" cy="1803399"/>
      </dsp:txXfrm>
    </dsp:sp>
    <dsp:sp modelId="{5D967702-3C8F-440D-87BD-2ED94F733564}">
      <dsp:nvSpPr>
        <dsp:cNvPr id="0" name=""/>
        <dsp:cNvSpPr/>
      </dsp:nvSpPr>
      <dsp:spPr>
        <a:xfrm>
          <a:off x="6612466" y="2197024"/>
          <a:ext cx="3005666" cy="1803399"/>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Answers recorded on a separate sheet for digital marking</a:t>
          </a:r>
          <a:endParaRPr lang="en-US" sz="2000" kern="1200" dirty="0"/>
        </a:p>
      </dsp:txBody>
      <dsp:txXfrm>
        <a:off x="6612466" y="2197024"/>
        <a:ext cx="3005666" cy="18033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16AA7E-9297-4B61-AB9F-DEB592B088C1}">
      <dsp:nvSpPr>
        <dsp:cNvPr id="0" name=""/>
        <dsp:cNvSpPr/>
      </dsp:nvSpPr>
      <dsp:spPr>
        <a:xfrm>
          <a:off x="563316" y="539241"/>
          <a:ext cx="1749937" cy="1749937"/>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35EE4F-EDBB-413C-B87C-3C936EEAC53B}">
      <dsp:nvSpPr>
        <dsp:cNvPr id="0" name=""/>
        <dsp:cNvSpPr/>
      </dsp:nvSpPr>
      <dsp:spPr>
        <a:xfrm>
          <a:off x="936253" y="912178"/>
          <a:ext cx="1004062" cy="100406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A5226861-2F84-4F13-8260-AFA8F7BD77EA}">
      <dsp:nvSpPr>
        <dsp:cNvPr id="0" name=""/>
        <dsp:cNvSpPr/>
      </dsp:nvSpPr>
      <dsp:spPr>
        <a:xfrm>
          <a:off x="3910"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dirty="0"/>
            <a:t>Results will be accessed on a website</a:t>
          </a:r>
          <a:endParaRPr lang="en-US" sz="1800" kern="1200" dirty="0"/>
        </a:p>
      </dsp:txBody>
      <dsp:txXfrm>
        <a:off x="3910" y="2834241"/>
        <a:ext cx="2868750" cy="720000"/>
      </dsp:txXfrm>
    </dsp:sp>
    <dsp:sp modelId="{2866ED07-1A0C-4185-A2DF-58326C9C55D5}">
      <dsp:nvSpPr>
        <dsp:cNvPr id="0" name=""/>
        <dsp:cNvSpPr/>
      </dsp:nvSpPr>
      <dsp:spPr>
        <a:xfrm>
          <a:off x="3934097" y="539241"/>
          <a:ext cx="1749937" cy="1749937"/>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8F7B550-6B1F-4454-8892-2273536C564D}">
      <dsp:nvSpPr>
        <dsp:cNvPr id="0" name=""/>
        <dsp:cNvSpPr/>
      </dsp:nvSpPr>
      <dsp:spPr>
        <a:xfrm>
          <a:off x="4307035" y="912178"/>
          <a:ext cx="1004062" cy="100406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2D61F86-8CCC-4FF7-B85F-AE34E02390FD}">
      <dsp:nvSpPr>
        <dsp:cNvPr id="0" name=""/>
        <dsp:cNvSpPr/>
      </dsp:nvSpPr>
      <dsp:spPr>
        <a:xfrm>
          <a:off x="3374691"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dirty="0"/>
            <a:t>Scores will be standardised</a:t>
          </a:r>
          <a:endParaRPr lang="en-US" sz="1800" kern="1200" dirty="0"/>
        </a:p>
      </dsp:txBody>
      <dsp:txXfrm>
        <a:off x="3374691" y="2834241"/>
        <a:ext cx="2868750" cy="720000"/>
      </dsp:txXfrm>
    </dsp:sp>
    <dsp:sp modelId="{DBB68300-A74B-4CA9-8494-7A1841DE8792}">
      <dsp:nvSpPr>
        <dsp:cNvPr id="0" name=""/>
        <dsp:cNvSpPr/>
      </dsp:nvSpPr>
      <dsp:spPr>
        <a:xfrm>
          <a:off x="7304879" y="539241"/>
          <a:ext cx="1749937" cy="1749937"/>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75289CA-F52F-4F12-8A9C-F37CB25251B4}">
      <dsp:nvSpPr>
        <dsp:cNvPr id="0" name=""/>
        <dsp:cNvSpPr/>
      </dsp:nvSpPr>
      <dsp:spPr>
        <a:xfrm>
          <a:off x="7677816" y="912178"/>
          <a:ext cx="1004062" cy="100406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BA41319-F0A8-4EF4-9401-3034A7A46156}">
      <dsp:nvSpPr>
        <dsp:cNvPr id="0" name=""/>
        <dsp:cNvSpPr/>
      </dsp:nvSpPr>
      <dsp:spPr>
        <a:xfrm>
          <a:off x="6745472" y="2834241"/>
          <a:ext cx="28687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00100">
            <a:lnSpc>
              <a:spcPct val="90000"/>
            </a:lnSpc>
            <a:spcBef>
              <a:spcPct val="0"/>
            </a:spcBef>
            <a:spcAft>
              <a:spcPct val="35000"/>
            </a:spcAft>
            <a:buNone/>
            <a:defRPr cap="all"/>
          </a:pPr>
          <a:r>
            <a:rPr lang="en-GB" sz="1800" kern="1200" dirty="0"/>
            <a:t>Literacy and Numeracy scores will be available</a:t>
          </a:r>
          <a:endParaRPr lang="en-US" sz="1800" kern="1200" dirty="0"/>
        </a:p>
      </dsp:txBody>
      <dsp:txXfrm>
        <a:off x="6745472" y="2834241"/>
        <a:ext cx="2868750" cy="720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6CA1F7-E6BB-4CFF-A1FA-6D0761D0F667}">
      <dsp:nvSpPr>
        <dsp:cNvPr id="0" name=""/>
        <dsp:cNvSpPr/>
      </dsp:nvSpPr>
      <dsp:spPr>
        <a:xfrm>
          <a:off x="0" y="0"/>
          <a:ext cx="7405962" cy="736826"/>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 Registration OPENS early May 2023</a:t>
          </a:r>
          <a:endParaRPr lang="en-US" sz="2000" kern="1200" dirty="0"/>
        </a:p>
      </dsp:txBody>
      <dsp:txXfrm>
        <a:off x="21581" y="21581"/>
        <a:ext cx="6524659" cy="693664"/>
      </dsp:txXfrm>
    </dsp:sp>
    <dsp:sp modelId="{ACB0293F-F9B9-480A-AFFE-E6DACA8B9D7C}">
      <dsp:nvSpPr>
        <dsp:cNvPr id="0" name=""/>
        <dsp:cNvSpPr/>
      </dsp:nvSpPr>
      <dsp:spPr>
        <a:xfrm>
          <a:off x="553042" y="839163"/>
          <a:ext cx="7405962" cy="736826"/>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 Registration CLOSES mid September 2023</a:t>
          </a:r>
          <a:endParaRPr lang="en-US" sz="2000" kern="1200" dirty="0"/>
        </a:p>
      </dsp:txBody>
      <dsp:txXfrm>
        <a:off x="574623" y="860744"/>
        <a:ext cx="6330820" cy="693664"/>
      </dsp:txXfrm>
    </dsp:sp>
    <dsp:sp modelId="{1485EC0D-2192-48CE-8CEF-DF75C1009130}">
      <dsp:nvSpPr>
        <dsp:cNvPr id="0" name=""/>
        <dsp:cNvSpPr/>
      </dsp:nvSpPr>
      <dsp:spPr>
        <a:xfrm>
          <a:off x="1106085" y="1678327"/>
          <a:ext cx="7405962" cy="736826"/>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 Paper 1: SATURDAY 11</a:t>
          </a:r>
          <a:r>
            <a:rPr lang="en-GB" sz="2000" kern="1200" baseline="30000" dirty="0"/>
            <a:t>TH</a:t>
          </a:r>
          <a:r>
            <a:rPr lang="en-GB" sz="2000" kern="1200" dirty="0"/>
            <a:t> NOVEMBER 2023</a:t>
          </a:r>
          <a:endParaRPr lang="en-US" sz="2000" kern="1200" dirty="0"/>
        </a:p>
      </dsp:txBody>
      <dsp:txXfrm>
        <a:off x="1127666" y="1699908"/>
        <a:ext cx="6330820" cy="693664"/>
      </dsp:txXfrm>
    </dsp:sp>
    <dsp:sp modelId="{972E3A85-C6A4-4BF9-B33E-30E68CC4D954}">
      <dsp:nvSpPr>
        <dsp:cNvPr id="0" name=""/>
        <dsp:cNvSpPr/>
      </dsp:nvSpPr>
      <dsp:spPr>
        <a:xfrm>
          <a:off x="1659127" y="2517491"/>
          <a:ext cx="7405962" cy="736826"/>
        </a:xfrm>
        <a:prstGeom prst="roundRect">
          <a:avLst>
            <a:gd name="adj" fmla="val 10000"/>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 Paper 2: SATURDAY 25</a:t>
          </a:r>
          <a:r>
            <a:rPr lang="en-GB" sz="2000" kern="1200" baseline="30000" dirty="0"/>
            <a:t>TH</a:t>
          </a:r>
          <a:r>
            <a:rPr lang="en-GB" sz="2000" kern="1200" dirty="0"/>
            <a:t> NOVEMBER 2023</a:t>
          </a:r>
          <a:endParaRPr lang="en-US" sz="2000" kern="1200" dirty="0"/>
        </a:p>
      </dsp:txBody>
      <dsp:txXfrm>
        <a:off x="1680708" y="2539072"/>
        <a:ext cx="6330820" cy="693664"/>
      </dsp:txXfrm>
    </dsp:sp>
    <dsp:sp modelId="{251F8522-DFFD-4A30-9AF3-D3290699F039}">
      <dsp:nvSpPr>
        <dsp:cNvPr id="0" name=""/>
        <dsp:cNvSpPr/>
      </dsp:nvSpPr>
      <dsp:spPr>
        <a:xfrm>
          <a:off x="2212170" y="3356655"/>
          <a:ext cx="7405962" cy="736826"/>
        </a:xfrm>
        <a:prstGeom prst="roundRect">
          <a:avLst>
            <a:gd name="adj" fmla="val 10000"/>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t>We are more than happy to help you with your application. Please notify the school.</a:t>
          </a:r>
          <a:endParaRPr lang="en-US" sz="2000" kern="1200" dirty="0"/>
        </a:p>
      </dsp:txBody>
      <dsp:txXfrm>
        <a:off x="2233751" y="3378236"/>
        <a:ext cx="6330820" cy="693664"/>
      </dsp:txXfrm>
    </dsp:sp>
    <dsp:sp modelId="{9BCB620E-248A-455F-BEF9-CFE51DC43AE6}">
      <dsp:nvSpPr>
        <dsp:cNvPr id="0" name=""/>
        <dsp:cNvSpPr/>
      </dsp:nvSpPr>
      <dsp:spPr>
        <a:xfrm>
          <a:off x="6927025" y="538292"/>
          <a:ext cx="478937" cy="478937"/>
        </a:xfrm>
        <a:prstGeom prst="downArrow">
          <a:avLst>
            <a:gd name="adj1" fmla="val 55000"/>
            <a:gd name="adj2" fmla="val 45000"/>
          </a:avLst>
        </a:prstGeom>
        <a:solidFill>
          <a:schemeClr val="accent2">
            <a:tint val="40000"/>
            <a:alpha val="90000"/>
            <a:hueOff val="0"/>
            <a:satOff val="0"/>
            <a:lumOff val="0"/>
            <a:alphaOff val="0"/>
          </a:schemeClr>
        </a:solidFill>
        <a:ln w="19050" cap="rnd"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dirty="0"/>
        </a:p>
      </dsp:txBody>
      <dsp:txXfrm>
        <a:off x="7034786" y="538292"/>
        <a:ext cx="263415" cy="360400"/>
      </dsp:txXfrm>
    </dsp:sp>
    <dsp:sp modelId="{1E57A610-B2E2-4371-9606-5D65709EC55A}">
      <dsp:nvSpPr>
        <dsp:cNvPr id="0" name=""/>
        <dsp:cNvSpPr/>
      </dsp:nvSpPr>
      <dsp:spPr>
        <a:xfrm>
          <a:off x="7480067" y="1377456"/>
          <a:ext cx="478937" cy="478937"/>
        </a:xfrm>
        <a:prstGeom prst="downArrow">
          <a:avLst>
            <a:gd name="adj1" fmla="val 55000"/>
            <a:gd name="adj2" fmla="val 45000"/>
          </a:avLst>
        </a:prstGeom>
        <a:solidFill>
          <a:schemeClr val="accent3">
            <a:tint val="40000"/>
            <a:alpha val="90000"/>
            <a:hueOff val="0"/>
            <a:satOff val="0"/>
            <a:lumOff val="0"/>
            <a:alphaOff val="0"/>
          </a:schemeClr>
        </a:solidFill>
        <a:ln w="19050" cap="rnd"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dirty="0"/>
        </a:p>
      </dsp:txBody>
      <dsp:txXfrm>
        <a:off x="7587828" y="1377456"/>
        <a:ext cx="263415" cy="360400"/>
      </dsp:txXfrm>
    </dsp:sp>
    <dsp:sp modelId="{D3D3AA54-39CC-47F1-8E17-5DC6891E640A}">
      <dsp:nvSpPr>
        <dsp:cNvPr id="0" name=""/>
        <dsp:cNvSpPr/>
      </dsp:nvSpPr>
      <dsp:spPr>
        <a:xfrm>
          <a:off x="8033110" y="2204340"/>
          <a:ext cx="478937" cy="478937"/>
        </a:xfrm>
        <a:prstGeom prst="downArrow">
          <a:avLst>
            <a:gd name="adj1" fmla="val 55000"/>
            <a:gd name="adj2" fmla="val 45000"/>
          </a:avLst>
        </a:prstGeom>
        <a:solidFill>
          <a:schemeClr val="accent4">
            <a:tint val="40000"/>
            <a:alpha val="90000"/>
            <a:hueOff val="0"/>
            <a:satOff val="0"/>
            <a:lumOff val="0"/>
            <a:alphaOff val="0"/>
          </a:schemeClr>
        </a:solidFill>
        <a:ln w="19050" cap="rnd"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dirty="0"/>
        </a:p>
      </dsp:txBody>
      <dsp:txXfrm>
        <a:off x="8140871" y="2204340"/>
        <a:ext cx="263415" cy="360400"/>
      </dsp:txXfrm>
    </dsp:sp>
    <dsp:sp modelId="{38BEFB9C-935E-4433-9D95-A87512670FDA}">
      <dsp:nvSpPr>
        <dsp:cNvPr id="0" name=""/>
        <dsp:cNvSpPr/>
      </dsp:nvSpPr>
      <dsp:spPr>
        <a:xfrm>
          <a:off x="8586152" y="3051690"/>
          <a:ext cx="478937" cy="478937"/>
        </a:xfrm>
        <a:prstGeom prst="downArrow">
          <a:avLst>
            <a:gd name="adj1" fmla="val 55000"/>
            <a:gd name="adj2" fmla="val 45000"/>
          </a:avLst>
        </a:prstGeom>
        <a:solidFill>
          <a:schemeClr val="accent5">
            <a:tint val="40000"/>
            <a:alpha val="90000"/>
            <a:hueOff val="0"/>
            <a:satOff val="0"/>
            <a:lumOff val="0"/>
            <a:alphaOff val="0"/>
          </a:schemeClr>
        </a:solidFill>
        <a:ln w="19050" cap="rnd" cmpd="sng" algn="ctr">
          <a:solidFill>
            <a:schemeClr val="accent5">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dirty="0"/>
        </a:p>
      </dsp:txBody>
      <dsp:txXfrm>
        <a:off x="8693913" y="3051690"/>
        <a:ext cx="263415" cy="36040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2538219-6E45-4D12-B767-46F92D5844D4}"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974501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8E16-3C03-4238-9C6F-B34F3D10F77E}"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270174486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8E16-3C03-4238-9C6F-B34F3D10F77E}"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465887276"/>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8E16-3C03-4238-9C6F-B34F3D10F77E}"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2967910066"/>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8E16-3C03-4238-9C6F-B34F3D10F77E}"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7390803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FC8E16-3C03-4238-9C6F-B34F3D10F77E}"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2082650987"/>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6430B8-6059-41E5-A5DC-C07A76F5859A}"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002449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9D0CB7-D16E-4358-B7F4-EA4A24554592}"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73244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BB296A2-D8F0-4E17-BFD0-A6C902250D59}"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937632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108C9C-1ACB-4C84-A002-C7E0E45B937A}" type="datetime1">
              <a:rPr lang="en-US" smtClean="0"/>
              <a:t>3/13/2023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49641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49AF2A5-B297-4977-9E5B-4D3050E23689}" type="datetime1">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8815675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127434-4794-409A-9547-04789BA47588}" type="datetime1">
              <a:rPr lang="en-US" smtClean="0"/>
              <a:t>3/13/2023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87822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658635-357A-4E3D-B824-A5CEFDB8449C}" type="datetime1">
              <a:rPr lang="en-US" smtClean="0"/>
              <a:t>3/13/2023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3684484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86FF77-2719-4AD0-8740-0B90FF5D1EFB}" type="datetime1">
              <a:rPr lang="en-US" smtClean="0"/>
              <a:t>3/13/2023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9967515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E441C83-1089-48B9-8B65-293D4C236D35}" type="datetime1">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2564846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162FE45-CC1E-47DB-8B82-6CF0636FBDB8}" type="datetime1">
              <a:rPr lang="en-US" smtClean="0"/>
              <a:t>3/13/2023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F646F3F-274D-499B-ABBE-824EB4ABDC3D}" type="slidenum">
              <a:rPr lang="en-US" smtClean="0"/>
              <a:t>‹#›</a:t>
            </a:fld>
            <a:endParaRPr lang="en-US" dirty="0"/>
          </a:p>
        </p:txBody>
      </p:sp>
    </p:spTree>
    <p:extLst>
      <p:ext uri="{BB962C8B-B14F-4D97-AF65-F5344CB8AC3E}">
        <p14:creationId xmlns:p14="http://schemas.microsoft.com/office/powerpoint/2010/main" val="1743783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1FC8E16-3C03-4238-9C6F-B34F3D10F77E}" type="datetime1">
              <a:rPr lang="en-US" smtClean="0"/>
              <a:t>3/13/2023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F646F3F-274D-499B-ABBE-824EB4ABDC3D}" type="slidenum">
              <a:rPr lang="en-US" smtClean="0"/>
              <a:pPr/>
              <a:t>‹#›</a:t>
            </a:fld>
            <a:endParaRPr lang="en-US" dirty="0"/>
          </a:p>
        </p:txBody>
      </p:sp>
    </p:spTree>
    <p:extLst>
      <p:ext uri="{BB962C8B-B14F-4D97-AF65-F5344CB8AC3E}">
        <p14:creationId xmlns:p14="http://schemas.microsoft.com/office/powerpoint/2010/main" val="1130465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7E6BD-849B-46B0-932E-15E21F96CB75}"/>
              </a:ext>
            </a:extLst>
          </p:cNvPr>
          <p:cNvSpPr>
            <a:spLocks noGrp="1"/>
          </p:cNvSpPr>
          <p:nvPr>
            <p:ph type="ctrTitle"/>
          </p:nvPr>
        </p:nvSpPr>
        <p:spPr/>
        <p:txBody>
          <a:bodyPr/>
          <a:lstStyle/>
          <a:p>
            <a:r>
              <a:rPr lang="en-GB" dirty="0"/>
              <a:t>INTRODUCING SEAG</a:t>
            </a:r>
          </a:p>
        </p:txBody>
      </p:sp>
      <p:sp>
        <p:nvSpPr>
          <p:cNvPr id="3" name="Subtitle 2">
            <a:extLst>
              <a:ext uri="{FF2B5EF4-FFF2-40B4-BE49-F238E27FC236}">
                <a16:creationId xmlns:a16="http://schemas.microsoft.com/office/drawing/2014/main" id="{721756B1-CE47-448B-BA07-3A88971824FD}"/>
              </a:ext>
            </a:extLst>
          </p:cNvPr>
          <p:cNvSpPr>
            <a:spLocks noGrp="1"/>
          </p:cNvSpPr>
          <p:nvPr>
            <p:ph type="subTitle" idx="1"/>
          </p:nvPr>
        </p:nvSpPr>
        <p:spPr/>
        <p:txBody>
          <a:bodyPr/>
          <a:lstStyle/>
          <a:p>
            <a:r>
              <a:rPr lang="en-GB" dirty="0"/>
              <a:t>Schools’ Entrance Assessment Group</a:t>
            </a:r>
          </a:p>
        </p:txBody>
      </p:sp>
    </p:spTree>
    <p:extLst>
      <p:ext uri="{BB962C8B-B14F-4D97-AF65-F5344CB8AC3E}">
        <p14:creationId xmlns:p14="http://schemas.microsoft.com/office/powerpoint/2010/main" val="2821453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B2CDB8-635A-4E7A-B540-632F62B6B7B9}"/>
              </a:ext>
            </a:extLst>
          </p:cNvPr>
          <p:cNvSpPr>
            <a:spLocks noGrp="1"/>
          </p:cNvSpPr>
          <p:nvPr>
            <p:ph type="title"/>
          </p:nvPr>
        </p:nvSpPr>
        <p:spPr/>
        <p:txBody>
          <a:bodyPr/>
          <a:lstStyle/>
          <a:p>
            <a:r>
              <a:rPr lang="en-GB" dirty="0"/>
              <a:t>WHAT TO EXPECT…</a:t>
            </a:r>
          </a:p>
        </p:txBody>
      </p:sp>
      <p:sp>
        <p:nvSpPr>
          <p:cNvPr id="3" name="Content Placeholder 2">
            <a:extLst>
              <a:ext uri="{FF2B5EF4-FFF2-40B4-BE49-F238E27FC236}">
                <a16:creationId xmlns:a16="http://schemas.microsoft.com/office/drawing/2014/main" id="{E759EA69-142B-4CE5-BB44-38BEF74E0F8A}"/>
              </a:ext>
            </a:extLst>
          </p:cNvPr>
          <p:cNvSpPr>
            <a:spLocks noGrp="1"/>
          </p:cNvSpPr>
          <p:nvPr>
            <p:ph idx="1"/>
          </p:nvPr>
        </p:nvSpPr>
        <p:spPr/>
        <p:txBody>
          <a:bodyPr>
            <a:normAutofit lnSpcReduction="10000"/>
          </a:bodyPr>
          <a:lstStyle/>
          <a:p>
            <a:r>
              <a:rPr lang="en-GB" dirty="0"/>
              <a:t>Each school day starts at 09:10 and finishes at 15:10 Monday to Friday.</a:t>
            </a:r>
          </a:p>
          <a:p>
            <a:r>
              <a:rPr lang="en-GB" dirty="0"/>
              <a:t>There are two breaks each day, one between 11:00 and 11:30 and</a:t>
            </a:r>
          </a:p>
          <a:p>
            <a:r>
              <a:rPr lang="en-GB" dirty="0"/>
              <a:t>another between 12:40 and 13:40. The rest of the time is spent in lessons.</a:t>
            </a:r>
          </a:p>
          <a:p>
            <a:r>
              <a:rPr lang="en-GB" dirty="0"/>
              <a:t>What is the total time in minutes spent in lessons during each</a:t>
            </a:r>
          </a:p>
          <a:p>
            <a:r>
              <a:rPr lang="en-GB" dirty="0"/>
              <a:t>school day?</a:t>
            </a:r>
          </a:p>
          <a:p>
            <a:r>
              <a:rPr lang="en-GB" dirty="0"/>
              <a:t>A 270 minutes</a:t>
            </a:r>
          </a:p>
          <a:p>
            <a:r>
              <a:rPr lang="en-GB" dirty="0"/>
              <a:t>B 268 minutes</a:t>
            </a:r>
          </a:p>
          <a:p>
            <a:r>
              <a:rPr lang="en-GB" dirty="0"/>
              <a:t>C 260 minutes</a:t>
            </a:r>
          </a:p>
          <a:p>
            <a:r>
              <a:rPr lang="en-GB" dirty="0"/>
              <a:t>D 248 minutes</a:t>
            </a:r>
          </a:p>
          <a:p>
            <a:r>
              <a:rPr lang="en-GB" dirty="0"/>
              <a:t>E 240 minutes</a:t>
            </a:r>
          </a:p>
        </p:txBody>
      </p:sp>
    </p:spTree>
    <p:extLst>
      <p:ext uri="{BB962C8B-B14F-4D97-AF65-F5344CB8AC3E}">
        <p14:creationId xmlns:p14="http://schemas.microsoft.com/office/powerpoint/2010/main" val="3226873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46ACE-76ED-4A3B-9DBE-156831F0B0BB}"/>
              </a:ext>
            </a:extLst>
          </p:cNvPr>
          <p:cNvSpPr>
            <a:spLocks noGrp="1"/>
          </p:cNvSpPr>
          <p:nvPr>
            <p:ph type="title"/>
          </p:nvPr>
        </p:nvSpPr>
        <p:spPr/>
        <p:txBody>
          <a:bodyPr/>
          <a:lstStyle/>
          <a:p>
            <a:r>
              <a:rPr lang="en-GB" dirty="0"/>
              <a:t>WHAT TO EXPECT…</a:t>
            </a:r>
          </a:p>
        </p:txBody>
      </p:sp>
      <p:sp>
        <p:nvSpPr>
          <p:cNvPr id="3" name="Content Placeholder 2">
            <a:extLst>
              <a:ext uri="{FF2B5EF4-FFF2-40B4-BE49-F238E27FC236}">
                <a16:creationId xmlns:a16="http://schemas.microsoft.com/office/drawing/2014/main" id="{09BAB341-87D4-4274-820B-A8DD0488E132}"/>
              </a:ext>
            </a:extLst>
          </p:cNvPr>
          <p:cNvSpPr>
            <a:spLocks noGrp="1"/>
          </p:cNvSpPr>
          <p:nvPr>
            <p:ph idx="1"/>
          </p:nvPr>
        </p:nvSpPr>
        <p:spPr>
          <a:xfrm>
            <a:off x="677334" y="2160589"/>
            <a:ext cx="8596668" cy="1268411"/>
          </a:xfrm>
        </p:spPr>
        <p:txBody>
          <a:bodyPr/>
          <a:lstStyle/>
          <a:p>
            <a:r>
              <a:rPr lang="en-GB" sz="1800" b="1" i="0" u="none" strike="noStrike" baseline="0" dirty="0">
                <a:solidFill>
                  <a:srgbClr val="000000"/>
                </a:solidFill>
                <a:latin typeface="Arial MT Pro"/>
              </a:rPr>
              <a:t>Which fraction is NOT equal to </a:t>
            </a:r>
            <a:r>
              <a:rPr lang="en-GB" sz="1800" b="1" i="0" u="none" strike="noStrike" baseline="30000" dirty="0">
                <a:solidFill>
                  <a:srgbClr val="000000"/>
                </a:solidFill>
                <a:latin typeface="Arial MT Pro"/>
              </a:rPr>
              <a:t>3</a:t>
            </a:r>
            <a:r>
              <a:rPr lang="en-GB" sz="1800" b="1" i="0" u="none" strike="noStrike" baseline="0" dirty="0">
                <a:solidFill>
                  <a:srgbClr val="000000"/>
                </a:solidFill>
                <a:latin typeface="Arial MT Pro"/>
              </a:rPr>
              <a:t>⁄</a:t>
            </a:r>
            <a:r>
              <a:rPr lang="en-GB" sz="1800" b="1" i="0" u="none" strike="noStrike" baseline="30000" dirty="0">
                <a:solidFill>
                  <a:srgbClr val="000000"/>
                </a:solidFill>
                <a:latin typeface="Arial MT Pro"/>
              </a:rPr>
              <a:t>12 </a:t>
            </a:r>
            <a:r>
              <a:rPr lang="en-GB" sz="1800" b="1" i="0" u="none" strike="noStrike" baseline="0" dirty="0">
                <a:solidFill>
                  <a:srgbClr val="000000"/>
                </a:solidFill>
                <a:latin typeface="Arial MT Pro"/>
              </a:rPr>
              <a:t>? </a:t>
            </a:r>
            <a:endParaRPr lang="en-GB" sz="1800" b="0" i="0" u="none" strike="noStrike" baseline="0" dirty="0">
              <a:solidFill>
                <a:srgbClr val="000000"/>
              </a:solidFill>
              <a:latin typeface="Arial MT Pro"/>
            </a:endParaRPr>
          </a:p>
          <a:p>
            <a:r>
              <a:rPr lang="pt-BR" sz="1800" b="1" i="0" u="none" strike="noStrike" baseline="0" dirty="0">
                <a:solidFill>
                  <a:srgbClr val="000000"/>
                </a:solidFill>
                <a:latin typeface="Arial MT Pro"/>
              </a:rPr>
              <a:t>A </a:t>
            </a:r>
            <a:r>
              <a:rPr lang="pt-BR" sz="1800" b="0" i="0" u="none" strike="noStrike" baseline="0" dirty="0">
                <a:solidFill>
                  <a:srgbClr val="000000"/>
                </a:solidFill>
                <a:latin typeface="Arial MT Pro Light"/>
              </a:rPr>
              <a:t>¼	 		</a:t>
            </a:r>
            <a:r>
              <a:rPr lang="pt-BR" sz="1800" b="1" i="0" u="none" strike="noStrike" baseline="0" dirty="0">
                <a:solidFill>
                  <a:srgbClr val="000000"/>
                </a:solidFill>
                <a:latin typeface="Arial MT Pro"/>
              </a:rPr>
              <a:t>B </a:t>
            </a:r>
            <a:r>
              <a:rPr lang="pt-BR" sz="1800" b="0" i="0" u="none" strike="noStrike" baseline="0" dirty="0">
                <a:solidFill>
                  <a:srgbClr val="000000"/>
                </a:solidFill>
                <a:latin typeface="Arial MT Pro Light"/>
              </a:rPr>
              <a:t>2</a:t>
            </a:r>
            <a:r>
              <a:rPr lang="pt-BR" sz="1800" b="0" i="0" u="none" strike="noStrike" baseline="0" dirty="0">
                <a:solidFill>
                  <a:srgbClr val="000000"/>
                </a:solidFill>
                <a:latin typeface="YMPAG Q+ Swiss 721 BT"/>
              </a:rPr>
              <a:t>/</a:t>
            </a:r>
            <a:r>
              <a:rPr lang="pt-BR" sz="1800" b="0" i="0" u="none" strike="noStrike" baseline="0" dirty="0">
                <a:solidFill>
                  <a:srgbClr val="000000"/>
                </a:solidFill>
                <a:latin typeface="Arial MT Pro Light"/>
              </a:rPr>
              <a:t>8		 </a:t>
            </a:r>
            <a:r>
              <a:rPr lang="pt-BR" sz="1800" b="1" i="0" u="none" strike="noStrike" baseline="0" dirty="0">
                <a:solidFill>
                  <a:srgbClr val="000000"/>
                </a:solidFill>
                <a:latin typeface="Arial MT Pro"/>
              </a:rPr>
              <a:t>C </a:t>
            </a:r>
            <a:r>
              <a:rPr lang="pt-BR" sz="1800" b="0" i="0" u="none" strike="noStrike" baseline="0" dirty="0">
                <a:solidFill>
                  <a:srgbClr val="000000"/>
                </a:solidFill>
                <a:latin typeface="Arial MT Pro Light"/>
              </a:rPr>
              <a:t>1</a:t>
            </a:r>
            <a:r>
              <a:rPr lang="pt-BR" sz="1800" b="0" i="0" u="none" strike="noStrike" baseline="0" dirty="0">
                <a:solidFill>
                  <a:srgbClr val="000000"/>
                </a:solidFill>
                <a:latin typeface="YMPAG Q+ Swiss 721 BT"/>
              </a:rPr>
              <a:t>/</a:t>
            </a:r>
            <a:r>
              <a:rPr lang="pt-BR" sz="1800" b="0" i="0" u="none" strike="noStrike" baseline="0" dirty="0">
                <a:solidFill>
                  <a:srgbClr val="000000"/>
                </a:solidFill>
                <a:latin typeface="Arial MT Pro Light"/>
              </a:rPr>
              <a:t>9	 	</a:t>
            </a:r>
            <a:r>
              <a:rPr lang="pt-BR" sz="1800" b="1" i="0" u="none" strike="noStrike" baseline="0" dirty="0">
                <a:solidFill>
                  <a:srgbClr val="000000"/>
                </a:solidFill>
                <a:latin typeface="Arial MT Pro"/>
              </a:rPr>
              <a:t>D </a:t>
            </a:r>
            <a:r>
              <a:rPr lang="pt-BR" sz="1800" b="0" i="0" u="none" strike="noStrike" baseline="0" dirty="0">
                <a:solidFill>
                  <a:srgbClr val="000000"/>
                </a:solidFill>
                <a:latin typeface="Arial MT Pro Light"/>
              </a:rPr>
              <a:t>4</a:t>
            </a:r>
            <a:r>
              <a:rPr lang="pt-BR" sz="1800" b="0" i="0" u="none" strike="noStrike" baseline="0" dirty="0">
                <a:solidFill>
                  <a:srgbClr val="000000"/>
                </a:solidFill>
                <a:latin typeface="YMPAG Q+ Swiss 721 BT"/>
              </a:rPr>
              <a:t>/</a:t>
            </a:r>
            <a:r>
              <a:rPr lang="pt-BR" sz="1800" b="0" i="0" u="none" strike="noStrike" baseline="0" dirty="0">
                <a:solidFill>
                  <a:srgbClr val="000000"/>
                </a:solidFill>
                <a:latin typeface="Arial MT Pro Light"/>
              </a:rPr>
              <a:t>16			 </a:t>
            </a:r>
            <a:r>
              <a:rPr lang="pt-BR" sz="1800" b="1" i="0" u="none" strike="noStrike" baseline="0" dirty="0">
                <a:solidFill>
                  <a:srgbClr val="000000"/>
                </a:solidFill>
                <a:latin typeface="Arial MT Pro"/>
              </a:rPr>
              <a:t>E </a:t>
            </a:r>
            <a:r>
              <a:rPr lang="pt-BR" sz="1800" b="0" i="0" u="none" strike="noStrike" baseline="0" dirty="0">
                <a:solidFill>
                  <a:srgbClr val="000000"/>
                </a:solidFill>
                <a:latin typeface="Arial MT Pro Light"/>
              </a:rPr>
              <a:t>5</a:t>
            </a:r>
            <a:r>
              <a:rPr lang="pt-BR" sz="1800" b="0" i="0" u="none" strike="noStrike" baseline="0" dirty="0">
                <a:solidFill>
                  <a:srgbClr val="000000"/>
                </a:solidFill>
                <a:latin typeface="YMPAG Q+ Swiss 721 BT"/>
              </a:rPr>
              <a:t>/</a:t>
            </a:r>
            <a:r>
              <a:rPr lang="pt-BR" sz="1800" b="0" i="0" u="none" strike="noStrike" baseline="0" dirty="0">
                <a:solidFill>
                  <a:srgbClr val="000000"/>
                </a:solidFill>
                <a:latin typeface="Arial MT Pro Light"/>
              </a:rPr>
              <a:t>20 </a:t>
            </a:r>
            <a:endParaRPr lang="en-GB" dirty="0"/>
          </a:p>
        </p:txBody>
      </p:sp>
      <p:sp>
        <p:nvSpPr>
          <p:cNvPr id="4" name="TextBox 3">
            <a:extLst>
              <a:ext uri="{FF2B5EF4-FFF2-40B4-BE49-F238E27FC236}">
                <a16:creationId xmlns:a16="http://schemas.microsoft.com/office/drawing/2014/main" id="{AF2AC47F-0869-4D0F-AC1A-22607957389C}"/>
              </a:ext>
            </a:extLst>
          </p:cNvPr>
          <p:cNvSpPr txBox="1"/>
          <p:nvPr/>
        </p:nvSpPr>
        <p:spPr>
          <a:xfrm>
            <a:off x="1007389" y="3659189"/>
            <a:ext cx="8415579" cy="2031325"/>
          </a:xfrm>
          <a:prstGeom prst="rect">
            <a:avLst/>
          </a:prstGeom>
          <a:noFill/>
        </p:spPr>
        <p:txBody>
          <a:bodyPr wrap="square" rtlCol="0">
            <a:spAutoFit/>
          </a:bodyPr>
          <a:lstStyle/>
          <a:p>
            <a:pPr marL="285750" indent="-285750">
              <a:buFontTx/>
              <a:buChar char="-"/>
            </a:pPr>
            <a:r>
              <a:rPr lang="en-GB" dirty="0"/>
              <a:t>Pupils must remember their ‘</a:t>
            </a:r>
            <a:r>
              <a:rPr lang="en-GB" dirty="0">
                <a:solidFill>
                  <a:srgbClr val="00B050"/>
                </a:solidFill>
              </a:rPr>
              <a:t>Fractions Toolkit</a:t>
            </a:r>
            <a:r>
              <a:rPr lang="en-GB" dirty="0"/>
              <a:t>’ </a:t>
            </a:r>
          </a:p>
          <a:p>
            <a:pPr marL="285750" indent="-285750">
              <a:buFontTx/>
              <a:buChar char="-"/>
            </a:pPr>
            <a:endParaRPr lang="en-GB" dirty="0"/>
          </a:p>
          <a:p>
            <a:r>
              <a:rPr lang="en-GB" dirty="0"/>
              <a:t>-  For this example they can use the ‘</a:t>
            </a:r>
            <a:r>
              <a:rPr lang="en-GB" dirty="0">
                <a:solidFill>
                  <a:srgbClr val="00B050"/>
                </a:solidFill>
              </a:rPr>
              <a:t>Magic Statement</a:t>
            </a:r>
            <a:r>
              <a:rPr lang="en-GB" dirty="0"/>
              <a:t>’ to simplify the above statements.</a:t>
            </a:r>
          </a:p>
          <a:p>
            <a:endParaRPr lang="en-GB" dirty="0"/>
          </a:p>
          <a:p>
            <a:r>
              <a:rPr lang="en-GB" dirty="0"/>
              <a:t>- The pupils will know that the best strategy is to look for the </a:t>
            </a:r>
            <a:r>
              <a:rPr lang="en-GB" dirty="0">
                <a:solidFill>
                  <a:srgbClr val="00B050"/>
                </a:solidFill>
              </a:rPr>
              <a:t>largest common factor</a:t>
            </a:r>
            <a:r>
              <a:rPr lang="en-GB" dirty="0"/>
              <a:t>.</a:t>
            </a:r>
          </a:p>
        </p:txBody>
      </p:sp>
    </p:spTree>
    <p:extLst>
      <p:ext uri="{BB962C8B-B14F-4D97-AF65-F5344CB8AC3E}">
        <p14:creationId xmlns:p14="http://schemas.microsoft.com/office/powerpoint/2010/main" val="3276036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2E2EC-D2AD-4992-9E94-00A4209C7CE6}"/>
              </a:ext>
            </a:extLst>
          </p:cNvPr>
          <p:cNvSpPr>
            <a:spLocks noGrp="1"/>
          </p:cNvSpPr>
          <p:nvPr>
            <p:ph type="title"/>
          </p:nvPr>
        </p:nvSpPr>
        <p:spPr/>
        <p:txBody>
          <a:bodyPr/>
          <a:lstStyle/>
          <a:p>
            <a:r>
              <a:rPr lang="en-GB" dirty="0"/>
              <a:t>WHAT TO EXPECT…</a:t>
            </a:r>
          </a:p>
        </p:txBody>
      </p:sp>
      <p:pic>
        <p:nvPicPr>
          <p:cNvPr id="5" name="Content Placeholder 4" descr="Diagram&#10;&#10;Description automatically generated">
            <a:extLst>
              <a:ext uri="{FF2B5EF4-FFF2-40B4-BE49-F238E27FC236}">
                <a16:creationId xmlns:a16="http://schemas.microsoft.com/office/drawing/2014/main" id="{A5DC1880-1022-4625-B61E-25F107D1BFCE}"/>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l="19382" t="8926" r="12308" b="5048"/>
          <a:stretch/>
        </p:blipFill>
        <p:spPr>
          <a:xfrm>
            <a:off x="2417737" y="2066440"/>
            <a:ext cx="5855406" cy="4260225"/>
          </a:xfrm>
        </p:spPr>
      </p:pic>
      <p:sp>
        <p:nvSpPr>
          <p:cNvPr id="7" name="Rectangle 6">
            <a:extLst>
              <a:ext uri="{FF2B5EF4-FFF2-40B4-BE49-F238E27FC236}">
                <a16:creationId xmlns:a16="http://schemas.microsoft.com/office/drawing/2014/main" id="{1411D282-A646-40A6-9F03-4BEA940E0C1B}"/>
              </a:ext>
            </a:extLst>
          </p:cNvPr>
          <p:cNvSpPr/>
          <p:nvPr/>
        </p:nvSpPr>
        <p:spPr>
          <a:xfrm>
            <a:off x="5956515" y="4376057"/>
            <a:ext cx="1306286" cy="55154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GB"/>
          </a:p>
        </p:txBody>
      </p:sp>
    </p:spTree>
    <p:extLst>
      <p:ext uri="{BB962C8B-B14F-4D97-AF65-F5344CB8AC3E}">
        <p14:creationId xmlns:p14="http://schemas.microsoft.com/office/powerpoint/2010/main" val="17183391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84547-3477-49AA-B65B-E0021507C244}"/>
              </a:ext>
            </a:extLst>
          </p:cNvPr>
          <p:cNvSpPr>
            <a:spLocks noGrp="1"/>
          </p:cNvSpPr>
          <p:nvPr>
            <p:ph type="title"/>
          </p:nvPr>
        </p:nvSpPr>
        <p:spPr/>
        <p:txBody>
          <a:bodyPr/>
          <a:lstStyle/>
          <a:p>
            <a:r>
              <a:rPr lang="en-GB" dirty="0"/>
              <a:t>CLASSROOM MANAGEMENT</a:t>
            </a:r>
          </a:p>
        </p:txBody>
      </p:sp>
      <p:sp>
        <p:nvSpPr>
          <p:cNvPr id="3" name="Content Placeholder 2">
            <a:extLst>
              <a:ext uri="{FF2B5EF4-FFF2-40B4-BE49-F238E27FC236}">
                <a16:creationId xmlns:a16="http://schemas.microsoft.com/office/drawing/2014/main" id="{08DCB89B-2446-4720-B587-D98B265E45DF}"/>
              </a:ext>
            </a:extLst>
          </p:cNvPr>
          <p:cNvSpPr>
            <a:spLocks noGrp="1"/>
          </p:cNvSpPr>
          <p:nvPr>
            <p:ph idx="1"/>
          </p:nvPr>
        </p:nvSpPr>
        <p:spPr/>
        <p:txBody>
          <a:bodyPr/>
          <a:lstStyle/>
          <a:p>
            <a:r>
              <a:rPr lang="en-GB" dirty="0"/>
              <a:t> P6 pupils complete at least one SEAG test a week. They will also be working on numeracy and literacy work of this standard during the school day.</a:t>
            </a:r>
          </a:p>
          <a:p>
            <a:r>
              <a:rPr lang="en-GB" dirty="0"/>
              <a:t> Pupils cover a considerable amount of numeracy and literacy, requiring consolidation through homework. </a:t>
            </a:r>
          </a:p>
          <a:p>
            <a:r>
              <a:rPr lang="en-GB" dirty="0"/>
              <a:t> An Easter and Summer pack will help to maintain form</a:t>
            </a:r>
          </a:p>
          <a:p>
            <a:r>
              <a:rPr lang="en-GB" dirty="0"/>
              <a:t> Don’t worry… answers are provided! </a:t>
            </a:r>
            <a:r>
              <a:rPr lang="en-GB" dirty="0">
                <a:sym typeface="Wingdings" panose="05000000000000000000" pitchFamily="2" charset="2"/>
              </a:rPr>
              <a:t></a:t>
            </a:r>
          </a:p>
          <a:p>
            <a:r>
              <a:rPr lang="en-GB" dirty="0">
                <a:sym typeface="Wingdings" panose="05000000000000000000" pitchFamily="2" charset="2"/>
              </a:rPr>
              <a:t>Parents should allow pupils to complete the tasks independently. Give them a break while it is marked. Remember to praise your child thoroughly for all their efforts. Encourage your child to try and fix mistakes by themselves first before helping them with tricky questions.</a:t>
            </a:r>
            <a:endParaRPr lang="en-GB" dirty="0"/>
          </a:p>
        </p:txBody>
      </p:sp>
    </p:spTree>
    <p:extLst>
      <p:ext uri="{BB962C8B-B14F-4D97-AF65-F5344CB8AC3E}">
        <p14:creationId xmlns:p14="http://schemas.microsoft.com/office/powerpoint/2010/main" val="254753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CC38-45B2-4283-9086-3A63FAA51565}"/>
              </a:ext>
            </a:extLst>
          </p:cNvPr>
          <p:cNvSpPr>
            <a:spLocks noGrp="1"/>
          </p:cNvSpPr>
          <p:nvPr>
            <p:ph type="title"/>
          </p:nvPr>
        </p:nvSpPr>
        <p:spPr/>
        <p:txBody>
          <a:bodyPr/>
          <a:lstStyle/>
          <a:p>
            <a:r>
              <a:rPr lang="en-GB" dirty="0"/>
              <a:t>CLASSROOM MANAGEMENT</a:t>
            </a:r>
          </a:p>
        </p:txBody>
      </p:sp>
      <p:sp>
        <p:nvSpPr>
          <p:cNvPr id="3" name="Content Placeholder 2">
            <a:extLst>
              <a:ext uri="{FF2B5EF4-FFF2-40B4-BE49-F238E27FC236}">
                <a16:creationId xmlns:a16="http://schemas.microsoft.com/office/drawing/2014/main" id="{160A1877-50BD-4429-B7BA-90A953EB2190}"/>
              </a:ext>
            </a:extLst>
          </p:cNvPr>
          <p:cNvSpPr>
            <a:spLocks noGrp="1"/>
          </p:cNvSpPr>
          <p:nvPr>
            <p:ph idx="1"/>
          </p:nvPr>
        </p:nvSpPr>
        <p:spPr/>
        <p:txBody>
          <a:bodyPr>
            <a:normAutofit fontScale="77500" lnSpcReduction="20000"/>
          </a:bodyPr>
          <a:lstStyle/>
          <a:p>
            <a:pPr>
              <a:buFontTx/>
              <a:buChar char="-"/>
            </a:pPr>
            <a:r>
              <a:rPr lang="en-GB" dirty="0"/>
              <a:t>As pupils complete the SEAG test with Mrs Baxter, I will continue with test preparation in class. It is important to remember that the curriculum is the context for all classroom lessons and the delivery and content will remain consistent for every individual in the class whether they are sitting the test or not.</a:t>
            </a:r>
          </a:p>
          <a:p>
            <a:pPr>
              <a:buFontTx/>
              <a:buChar char="-"/>
            </a:pPr>
            <a:endParaRPr lang="en-GB" dirty="0"/>
          </a:p>
          <a:p>
            <a:pPr>
              <a:buFontTx/>
              <a:buChar char="-"/>
            </a:pPr>
            <a:r>
              <a:rPr lang="en-GB" dirty="0"/>
              <a:t>Preparation is the key!</a:t>
            </a:r>
          </a:p>
          <a:p>
            <a:pPr>
              <a:buFontTx/>
              <a:buChar char="-"/>
            </a:pPr>
            <a:r>
              <a:rPr lang="en-GB" dirty="0"/>
              <a:t>Sleep / rest (routine bed time)</a:t>
            </a:r>
          </a:p>
          <a:p>
            <a:pPr>
              <a:buFontTx/>
              <a:buChar char="-"/>
            </a:pPr>
            <a:r>
              <a:rPr lang="en-GB" dirty="0"/>
              <a:t>Homework completed</a:t>
            </a:r>
          </a:p>
          <a:p>
            <a:pPr>
              <a:buFontTx/>
              <a:buChar char="-"/>
            </a:pPr>
            <a:r>
              <a:rPr lang="en-GB" dirty="0"/>
              <a:t>Go over tests – focus carefully on corrections</a:t>
            </a:r>
          </a:p>
          <a:p>
            <a:pPr>
              <a:buFontTx/>
              <a:buChar char="-"/>
            </a:pPr>
            <a:r>
              <a:rPr lang="en-GB" dirty="0"/>
              <a:t>Keep hydrated</a:t>
            </a:r>
          </a:p>
          <a:p>
            <a:pPr>
              <a:buFontTx/>
              <a:buChar char="-"/>
            </a:pPr>
            <a:r>
              <a:rPr lang="en-GB" dirty="0"/>
              <a:t>Exercise/fresh air breaks/outdoor time important</a:t>
            </a:r>
          </a:p>
          <a:p>
            <a:pPr>
              <a:buFontTx/>
              <a:buChar char="-"/>
            </a:pPr>
            <a:r>
              <a:rPr lang="en-GB" dirty="0"/>
              <a:t>Punctual to school</a:t>
            </a:r>
          </a:p>
          <a:p>
            <a:pPr>
              <a:buFontTx/>
              <a:buChar char="-"/>
            </a:pPr>
            <a:r>
              <a:rPr lang="en-GB" dirty="0"/>
              <a:t>Praise and comfort</a:t>
            </a:r>
          </a:p>
          <a:p>
            <a:pPr>
              <a:buFontTx/>
              <a:buChar char="-"/>
            </a:pPr>
            <a:r>
              <a:rPr lang="en-GB" dirty="0"/>
              <a:t>Coffee…  not pupils!  </a:t>
            </a:r>
            <a:r>
              <a:rPr lang="en-GB" dirty="0">
                <a:sym typeface="Wingdings" panose="05000000000000000000" pitchFamily="2" charset="2"/>
              </a:rPr>
              <a:t></a:t>
            </a:r>
            <a:endParaRPr lang="en-GB" dirty="0"/>
          </a:p>
        </p:txBody>
      </p:sp>
    </p:spTree>
    <p:extLst>
      <p:ext uri="{BB962C8B-B14F-4D97-AF65-F5344CB8AC3E}">
        <p14:creationId xmlns:p14="http://schemas.microsoft.com/office/powerpoint/2010/main" val="389764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021515-CB4F-46FD-AA87-945BA71CE1B7}"/>
              </a:ext>
            </a:extLst>
          </p:cNvPr>
          <p:cNvSpPr>
            <a:spLocks noGrp="1"/>
          </p:cNvSpPr>
          <p:nvPr>
            <p:ph type="title"/>
          </p:nvPr>
        </p:nvSpPr>
        <p:spPr/>
        <p:txBody>
          <a:bodyPr/>
          <a:lstStyle/>
          <a:p>
            <a:r>
              <a:rPr lang="en-GB" dirty="0"/>
              <a:t>FINALLY – AT HOME</a:t>
            </a:r>
          </a:p>
        </p:txBody>
      </p:sp>
      <p:sp>
        <p:nvSpPr>
          <p:cNvPr id="3" name="Content Placeholder 2">
            <a:extLst>
              <a:ext uri="{FF2B5EF4-FFF2-40B4-BE49-F238E27FC236}">
                <a16:creationId xmlns:a16="http://schemas.microsoft.com/office/drawing/2014/main" id="{1787FDBA-DF55-4878-994C-C75512A6FB84}"/>
              </a:ext>
            </a:extLst>
          </p:cNvPr>
          <p:cNvSpPr>
            <a:spLocks noGrp="1"/>
          </p:cNvSpPr>
          <p:nvPr>
            <p:ph idx="1"/>
          </p:nvPr>
        </p:nvSpPr>
        <p:spPr/>
        <p:txBody>
          <a:bodyPr/>
          <a:lstStyle/>
          <a:p>
            <a:r>
              <a:rPr lang="en-GB" dirty="0"/>
              <a:t>Homework – talk and set up a schedule. Make time to work one-to-one with absolutely no distractions. It will take much less time to complete if there are no distractions.</a:t>
            </a:r>
          </a:p>
          <a:p>
            <a:r>
              <a:rPr lang="en-GB" dirty="0"/>
              <a:t>We are currently working on test packs for you to complete over the Easter and Summer breaks</a:t>
            </a:r>
          </a:p>
          <a:p>
            <a:r>
              <a:rPr lang="en-GB" dirty="0"/>
              <a:t>Practice resources such as Corbett Maths and Mathletics – fantastic for going over any forgotten processes, or for consolidation purposes. Closely follows the curriculum. (Corbett Maths 5-a-day silver and gold questions excellent!)</a:t>
            </a:r>
          </a:p>
          <a:p>
            <a:r>
              <a:rPr lang="en-GB" dirty="0"/>
              <a:t>Literacy: BBC Bitesize / learn / go to primary / Northern Ireland / P6 / language and literacy / writing then reading section. Excellent for revising all grammar, punctuation and parsing required!</a:t>
            </a:r>
          </a:p>
        </p:txBody>
      </p:sp>
    </p:spTree>
    <p:extLst>
      <p:ext uri="{BB962C8B-B14F-4D97-AF65-F5344CB8AC3E}">
        <p14:creationId xmlns:p14="http://schemas.microsoft.com/office/powerpoint/2010/main" val="3850504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6A1E-543E-46BC-87B4-6ED26309D44A}"/>
              </a:ext>
            </a:extLst>
          </p:cNvPr>
          <p:cNvSpPr>
            <a:spLocks noGrp="1"/>
          </p:cNvSpPr>
          <p:nvPr>
            <p:ph type="title"/>
          </p:nvPr>
        </p:nvSpPr>
        <p:spPr>
          <a:xfrm>
            <a:off x="1134534" y="1297159"/>
            <a:ext cx="8596668" cy="1320800"/>
          </a:xfrm>
        </p:spPr>
        <p:txBody>
          <a:bodyPr/>
          <a:lstStyle/>
          <a:p>
            <a:r>
              <a:rPr lang="en-GB" dirty="0"/>
              <a:t>Good Luck!</a:t>
            </a:r>
          </a:p>
        </p:txBody>
      </p:sp>
      <p:sp>
        <p:nvSpPr>
          <p:cNvPr id="3" name="Content Placeholder 2">
            <a:extLst>
              <a:ext uri="{FF2B5EF4-FFF2-40B4-BE49-F238E27FC236}">
                <a16:creationId xmlns:a16="http://schemas.microsoft.com/office/drawing/2014/main" id="{6F330F67-3CA7-48B6-86FB-52F7A34AEB04}"/>
              </a:ext>
            </a:extLst>
          </p:cNvPr>
          <p:cNvSpPr>
            <a:spLocks noGrp="1"/>
          </p:cNvSpPr>
          <p:nvPr>
            <p:ph idx="1"/>
          </p:nvPr>
        </p:nvSpPr>
        <p:spPr>
          <a:xfrm>
            <a:off x="677334" y="3749903"/>
            <a:ext cx="8596668" cy="877079"/>
          </a:xfrm>
        </p:spPr>
        <p:txBody>
          <a:bodyPr>
            <a:normAutofit/>
          </a:bodyPr>
          <a:lstStyle/>
          <a:p>
            <a:r>
              <a:rPr lang="en-GB" sz="3200" dirty="0">
                <a:solidFill>
                  <a:schemeClr val="accent2">
                    <a:lumMod val="75000"/>
                  </a:schemeClr>
                </a:solidFill>
              </a:rPr>
              <a:t>Christmas 2023…</a:t>
            </a:r>
          </a:p>
        </p:txBody>
      </p:sp>
      <p:pic>
        <p:nvPicPr>
          <p:cNvPr id="1026" name="Picture 2" descr="Free Cartoon Pictures Of Stressed People, Download Free Cartoon Pictures Of  Stressed People png images, Free ClipArts on Clipart Library">
            <a:extLst>
              <a:ext uri="{FF2B5EF4-FFF2-40B4-BE49-F238E27FC236}">
                <a16:creationId xmlns:a16="http://schemas.microsoft.com/office/drawing/2014/main" id="{96507F8B-4F83-4AB3-8BD9-FD0045376F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5668" y="739889"/>
            <a:ext cx="2219325" cy="20669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rtoon Friends Enjoying Fun Dancing in Office Party Stock Vector -  Illustration of party, background: 134575750">
            <a:extLst>
              <a:ext uri="{FF2B5EF4-FFF2-40B4-BE49-F238E27FC236}">
                <a16:creationId xmlns:a16="http://schemas.microsoft.com/office/drawing/2014/main" id="{9106F2BE-087B-4AD3-8CD8-9D46C82FCB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10007" y="3307044"/>
            <a:ext cx="3058022" cy="322841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6301FCDC-77B0-48DA-B4FD-5AE6B636EB96}"/>
              </a:ext>
            </a:extLst>
          </p:cNvPr>
          <p:cNvSpPr txBox="1"/>
          <p:nvPr/>
        </p:nvSpPr>
        <p:spPr>
          <a:xfrm>
            <a:off x="3939727" y="6271560"/>
            <a:ext cx="45719" cy="369332"/>
          </a:xfrm>
          <a:prstGeom prst="rect">
            <a:avLst/>
          </a:prstGeom>
          <a:noFill/>
        </p:spPr>
        <p:txBody>
          <a:bodyPr wrap="square" rtlCol="0">
            <a:spAutoFit/>
          </a:bodyPr>
          <a:lstStyle/>
          <a:p>
            <a:r>
              <a:rPr lang="en-GB" dirty="0"/>
              <a:t>        </a:t>
            </a:r>
          </a:p>
        </p:txBody>
      </p:sp>
      <p:sp>
        <p:nvSpPr>
          <p:cNvPr id="6" name="Rectangle 5">
            <a:extLst>
              <a:ext uri="{FF2B5EF4-FFF2-40B4-BE49-F238E27FC236}">
                <a16:creationId xmlns:a16="http://schemas.microsoft.com/office/drawing/2014/main" id="{26601DFE-AD9A-4AC4-A235-EB08430070E6}"/>
              </a:ext>
            </a:extLst>
          </p:cNvPr>
          <p:cNvSpPr/>
          <p:nvPr/>
        </p:nvSpPr>
        <p:spPr>
          <a:xfrm>
            <a:off x="4442693" y="6336603"/>
            <a:ext cx="3192650" cy="39770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11616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Bubble sheet test paper and pencil">
            <a:extLst>
              <a:ext uri="{FF2B5EF4-FFF2-40B4-BE49-F238E27FC236}">
                <a16:creationId xmlns:a16="http://schemas.microsoft.com/office/drawing/2014/main" id="{6EAED97A-8D1B-54F2-170F-ACD72D9D4EC1}"/>
              </a:ext>
            </a:extLst>
          </p:cNvPr>
          <p:cNvPicPr>
            <a:picLocks noChangeAspect="1"/>
          </p:cNvPicPr>
          <p:nvPr/>
        </p:nvPicPr>
        <p:blipFill rotWithShape="1">
          <a:blip r:embed="rId2"/>
          <a:srcRect l="24914"/>
          <a:stretch/>
        </p:blipFill>
        <p:spPr>
          <a:xfrm>
            <a:off x="4269854" y="-1"/>
            <a:ext cx="7922146" cy="6858001"/>
          </a:xfrm>
          <a:custGeom>
            <a:avLst/>
            <a:gdLst/>
            <a:ahLst/>
            <a:cxnLst/>
            <a:rect l="l" t="t" r="r" b="b"/>
            <a:pathLst>
              <a:path w="7922146" h="6858001">
                <a:moveTo>
                  <a:pt x="379987" y="0"/>
                </a:moveTo>
                <a:lnTo>
                  <a:pt x="5304971" y="0"/>
                </a:lnTo>
                <a:lnTo>
                  <a:pt x="7065281" y="0"/>
                </a:lnTo>
                <a:lnTo>
                  <a:pt x="7397540" y="0"/>
                </a:lnTo>
                <a:lnTo>
                  <a:pt x="7397540" y="1"/>
                </a:lnTo>
                <a:lnTo>
                  <a:pt x="7922146" y="1"/>
                </a:lnTo>
                <a:lnTo>
                  <a:pt x="7922146" y="6858001"/>
                </a:lnTo>
                <a:lnTo>
                  <a:pt x="7065281" y="6858001"/>
                </a:lnTo>
                <a:lnTo>
                  <a:pt x="7065281" y="6858000"/>
                </a:lnTo>
                <a:lnTo>
                  <a:pt x="5932989" y="6858000"/>
                </a:lnTo>
                <a:lnTo>
                  <a:pt x="5932989" y="6858001"/>
                </a:lnTo>
                <a:lnTo>
                  <a:pt x="27809" y="6858001"/>
                </a:lnTo>
                <a:lnTo>
                  <a:pt x="1803228" y="4521201"/>
                </a:lnTo>
                <a:close/>
                <a:moveTo>
                  <a:pt x="0" y="0"/>
                </a:moveTo>
                <a:lnTo>
                  <a:pt x="379987" y="0"/>
                </a:lnTo>
                <a:lnTo>
                  <a:pt x="0" y="407"/>
                </a:lnTo>
                <a:close/>
              </a:path>
            </a:pathLst>
          </a:custGeom>
        </p:spPr>
      </p:pic>
      <p:sp>
        <p:nvSpPr>
          <p:cNvPr id="2" name="Title 1">
            <a:extLst>
              <a:ext uri="{FF2B5EF4-FFF2-40B4-BE49-F238E27FC236}">
                <a16:creationId xmlns:a16="http://schemas.microsoft.com/office/drawing/2014/main" id="{0110BC9F-A852-42F1-BBBB-C7710D467DF5}"/>
              </a:ext>
            </a:extLst>
          </p:cNvPr>
          <p:cNvSpPr>
            <a:spLocks noGrp="1"/>
          </p:cNvSpPr>
          <p:nvPr>
            <p:ph type="title"/>
          </p:nvPr>
        </p:nvSpPr>
        <p:spPr>
          <a:xfrm>
            <a:off x="677333" y="609600"/>
            <a:ext cx="3851123" cy="1320800"/>
          </a:xfrm>
        </p:spPr>
        <p:txBody>
          <a:bodyPr>
            <a:normAutofit/>
          </a:bodyPr>
          <a:lstStyle/>
          <a:p>
            <a:r>
              <a:rPr lang="en-GB" dirty="0"/>
              <a:t>BACKGROUND</a:t>
            </a:r>
          </a:p>
        </p:txBody>
      </p:sp>
      <p:sp>
        <p:nvSpPr>
          <p:cNvPr id="3" name="Content Placeholder 2">
            <a:extLst>
              <a:ext uri="{FF2B5EF4-FFF2-40B4-BE49-F238E27FC236}">
                <a16:creationId xmlns:a16="http://schemas.microsoft.com/office/drawing/2014/main" id="{6D9D9884-34A0-4BD7-9D82-EA6B46DA033C}"/>
              </a:ext>
            </a:extLst>
          </p:cNvPr>
          <p:cNvSpPr>
            <a:spLocks noGrp="1"/>
          </p:cNvSpPr>
          <p:nvPr>
            <p:ph idx="1"/>
          </p:nvPr>
        </p:nvSpPr>
        <p:spPr>
          <a:xfrm>
            <a:off x="677334" y="2160589"/>
            <a:ext cx="3851122" cy="3880773"/>
          </a:xfrm>
        </p:spPr>
        <p:txBody>
          <a:bodyPr>
            <a:normAutofit/>
          </a:bodyPr>
          <a:lstStyle/>
          <a:p>
            <a:pPr marL="342900" indent="-342900">
              <a:buFontTx/>
              <a:buChar char="-"/>
            </a:pPr>
            <a:r>
              <a:rPr lang="en-GB" dirty="0"/>
              <a:t>AQE contract has finished</a:t>
            </a:r>
          </a:p>
          <a:p>
            <a:pPr marL="342900" indent="-342900">
              <a:buFontTx/>
              <a:buChar char="-"/>
            </a:pPr>
            <a:endParaRPr lang="en-GB" dirty="0"/>
          </a:p>
          <a:p>
            <a:pPr marL="342900" indent="-342900">
              <a:buFontTx/>
              <a:buChar char="-"/>
            </a:pPr>
            <a:r>
              <a:rPr lang="en-GB" dirty="0"/>
              <a:t>GL Assessment has now replaced the AQE for the next three years at least</a:t>
            </a:r>
          </a:p>
          <a:p>
            <a:pPr marL="342900" indent="-342900">
              <a:buFontTx/>
              <a:buChar char="-"/>
            </a:pPr>
            <a:endParaRPr lang="en-GB" dirty="0"/>
          </a:p>
          <a:p>
            <a:pPr marL="342900" indent="-342900">
              <a:buFontTx/>
              <a:buChar char="-"/>
            </a:pPr>
            <a:r>
              <a:rPr lang="en-GB" dirty="0"/>
              <a:t>All Post Primary schools using academic selection have signed up to use the test</a:t>
            </a:r>
          </a:p>
        </p:txBody>
      </p:sp>
    </p:spTree>
    <p:extLst>
      <p:ext uri="{BB962C8B-B14F-4D97-AF65-F5344CB8AC3E}">
        <p14:creationId xmlns:p14="http://schemas.microsoft.com/office/powerpoint/2010/main" val="1793851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4F15E-D632-42E2-A3E1-303AE60C8682}"/>
              </a:ext>
            </a:extLst>
          </p:cNvPr>
          <p:cNvSpPr>
            <a:spLocks noGrp="1"/>
          </p:cNvSpPr>
          <p:nvPr>
            <p:ph type="title"/>
          </p:nvPr>
        </p:nvSpPr>
        <p:spPr>
          <a:xfrm>
            <a:off x="652481" y="1382486"/>
            <a:ext cx="3547581" cy="4093028"/>
          </a:xfrm>
        </p:spPr>
        <p:txBody>
          <a:bodyPr anchor="ctr">
            <a:normAutofit/>
          </a:bodyPr>
          <a:lstStyle/>
          <a:p>
            <a:r>
              <a:rPr lang="en-GB" sz="3700" dirty="0"/>
              <a:t>ACCESS ARRANGEMENTS</a:t>
            </a:r>
          </a:p>
        </p:txBody>
      </p:sp>
      <p:graphicFrame>
        <p:nvGraphicFramePr>
          <p:cNvPr id="5" name="Content Placeholder 2">
            <a:extLst>
              <a:ext uri="{FF2B5EF4-FFF2-40B4-BE49-F238E27FC236}">
                <a16:creationId xmlns:a16="http://schemas.microsoft.com/office/drawing/2014/main" id="{1F911C89-C901-F5F5-FC64-869DB470BB7C}"/>
              </a:ext>
            </a:extLst>
          </p:cNvPr>
          <p:cNvGraphicFramePr>
            <a:graphicFrameLocks noGrp="1"/>
          </p:cNvGraphicFramePr>
          <p:nvPr>
            <p:ph idx="1"/>
            <p:extLst>
              <p:ext uri="{D42A27DB-BD31-4B8C-83A1-F6EECF244321}">
                <p14:modId xmlns:p14="http://schemas.microsoft.com/office/powerpoint/2010/main" val="3342590184"/>
              </p:ext>
            </p:extLst>
          </p:nvPr>
        </p:nvGraphicFramePr>
        <p:xfrm>
          <a:off x="4979407" y="944563"/>
          <a:ext cx="6565950" cy="50940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028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79C66-B114-44E1-AFA3-8037F7194DCC}"/>
              </a:ext>
            </a:extLst>
          </p:cNvPr>
          <p:cNvSpPr>
            <a:spLocks noGrp="1"/>
          </p:cNvSpPr>
          <p:nvPr>
            <p:ph type="title"/>
          </p:nvPr>
        </p:nvSpPr>
        <p:spPr>
          <a:xfrm>
            <a:off x="1286933" y="609600"/>
            <a:ext cx="10197494" cy="1099457"/>
          </a:xfrm>
        </p:spPr>
        <p:txBody>
          <a:bodyPr>
            <a:normAutofit/>
          </a:bodyPr>
          <a:lstStyle/>
          <a:p>
            <a:r>
              <a:rPr lang="en-GB" dirty="0"/>
              <a:t>CHANGES TO BE AWARE OF</a:t>
            </a:r>
          </a:p>
        </p:txBody>
      </p:sp>
      <p:graphicFrame>
        <p:nvGraphicFramePr>
          <p:cNvPr id="5" name="Content Placeholder 2">
            <a:extLst>
              <a:ext uri="{FF2B5EF4-FFF2-40B4-BE49-F238E27FC236}">
                <a16:creationId xmlns:a16="http://schemas.microsoft.com/office/drawing/2014/main" id="{3D40CE57-5045-780D-D89B-ABA7DCB6DA62}"/>
              </a:ext>
            </a:extLst>
          </p:cNvPr>
          <p:cNvGraphicFramePr>
            <a:graphicFrameLocks noGrp="1"/>
          </p:cNvGraphicFramePr>
          <p:nvPr>
            <p:ph idx="1"/>
            <p:extLst>
              <p:ext uri="{D42A27DB-BD31-4B8C-83A1-F6EECF244321}">
                <p14:modId xmlns:p14="http://schemas.microsoft.com/office/powerpoint/2010/main" val="1265086502"/>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5457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116A4-733E-42E6-A1F8-962983EF2A1B}"/>
              </a:ext>
            </a:extLst>
          </p:cNvPr>
          <p:cNvSpPr>
            <a:spLocks noGrp="1"/>
          </p:cNvSpPr>
          <p:nvPr>
            <p:ph type="title"/>
          </p:nvPr>
        </p:nvSpPr>
        <p:spPr>
          <a:xfrm>
            <a:off x="1286933" y="609600"/>
            <a:ext cx="10197494" cy="1099457"/>
          </a:xfrm>
        </p:spPr>
        <p:txBody>
          <a:bodyPr>
            <a:normAutofit/>
          </a:bodyPr>
          <a:lstStyle/>
          <a:p>
            <a:r>
              <a:rPr lang="en-GB" dirty="0"/>
              <a:t>CHANGES TO BE AWARE OF</a:t>
            </a:r>
          </a:p>
        </p:txBody>
      </p:sp>
      <p:graphicFrame>
        <p:nvGraphicFramePr>
          <p:cNvPr id="5" name="Content Placeholder 2">
            <a:extLst>
              <a:ext uri="{FF2B5EF4-FFF2-40B4-BE49-F238E27FC236}">
                <a16:creationId xmlns:a16="http://schemas.microsoft.com/office/drawing/2014/main" id="{260E3F72-05CB-6D64-4E4F-1E9382362DF9}"/>
              </a:ext>
            </a:extLst>
          </p:cNvPr>
          <p:cNvGraphicFramePr>
            <a:graphicFrameLocks noGrp="1"/>
          </p:cNvGraphicFramePr>
          <p:nvPr>
            <p:ph idx="1"/>
            <p:extLst>
              <p:ext uri="{D42A27DB-BD31-4B8C-83A1-F6EECF244321}">
                <p14:modId xmlns:p14="http://schemas.microsoft.com/office/powerpoint/2010/main" val="1966157011"/>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06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9D632-53A6-4E23-91C4-8D035903E8E5}"/>
              </a:ext>
            </a:extLst>
          </p:cNvPr>
          <p:cNvSpPr>
            <a:spLocks noGrp="1"/>
          </p:cNvSpPr>
          <p:nvPr>
            <p:ph type="title"/>
          </p:nvPr>
        </p:nvSpPr>
        <p:spPr/>
        <p:txBody>
          <a:bodyPr/>
          <a:lstStyle/>
          <a:p>
            <a:r>
              <a:rPr lang="en-GB" dirty="0"/>
              <a:t>UNDERSTANDING RESULTS</a:t>
            </a:r>
          </a:p>
        </p:txBody>
      </p:sp>
      <p:sp>
        <p:nvSpPr>
          <p:cNvPr id="3" name="Content Placeholder 2">
            <a:extLst>
              <a:ext uri="{FF2B5EF4-FFF2-40B4-BE49-F238E27FC236}">
                <a16:creationId xmlns:a16="http://schemas.microsoft.com/office/drawing/2014/main" id="{33D8D845-1695-4A28-BFA8-EE395AD5D236}"/>
              </a:ext>
            </a:extLst>
          </p:cNvPr>
          <p:cNvSpPr>
            <a:spLocks noGrp="1"/>
          </p:cNvSpPr>
          <p:nvPr>
            <p:ph idx="1"/>
          </p:nvPr>
        </p:nvSpPr>
        <p:spPr/>
        <p:txBody>
          <a:bodyPr/>
          <a:lstStyle/>
          <a:p>
            <a:r>
              <a:rPr lang="en-GB" dirty="0"/>
              <a:t>The result will take the form of a standardised score. This is based on your child’s two test scores. Raw results for this year’s intake are added and an average created. Young pupils can have up to a maximum of 4 marks awarded at this point to off set any disadvantage caused by age.</a:t>
            </a:r>
          </a:p>
          <a:p>
            <a:endParaRPr lang="en-GB" dirty="0"/>
          </a:p>
          <a:p>
            <a:r>
              <a:rPr lang="en-GB" dirty="0"/>
              <a:t>All standardised scores have an average score of 100. </a:t>
            </a:r>
          </a:p>
        </p:txBody>
      </p:sp>
    </p:spTree>
    <p:extLst>
      <p:ext uri="{BB962C8B-B14F-4D97-AF65-F5344CB8AC3E}">
        <p14:creationId xmlns:p14="http://schemas.microsoft.com/office/powerpoint/2010/main" val="3503836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AD95-0A3A-497D-8A5B-E7F81BA8B2EE}"/>
              </a:ext>
            </a:extLst>
          </p:cNvPr>
          <p:cNvSpPr>
            <a:spLocks noGrp="1"/>
          </p:cNvSpPr>
          <p:nvPr>
            <p:ph type="title"/>
          </p:nvPr>
        </p:nvSpPr>
        <p:spPr>
          <a:xfrm>
            <a:off x="677334" y="609600"/>
            <a:ext cx="3843375" cy="5175624"/>
          </a:xfrm>
        </p:spPr>
        <p:txBody>
          <a:bodyPr anchor="ctr">
            <a:normAutofit/>
          </a:bodyPr>
          <a:lstStyle/>
          <a:p>
            <a:r>
              <a:rPr lang="en-GB" dirty="0">
                <a:solidFill>
                  <a:schemeClr val="tx1">
                    <a:lumMod val="85000"/>
                    <a:lumOff val="15000"/>
                  </a:schemeClr>
                </a:solidFill>
              </a:rPr>
              <a:t>UNDERSTANDING RESULTS</a:t>
            </a:r>
          </a:p>
        </p:txBody>
      </p:sp>
      <p:sp>
        <p:nvSpPr>
          <p:cNvPr id="3" name="Content Placeholder 2">
            <a:extLst>
              <a:ext uri="{FF2B5EF4-FFF2-40B4-BE49-F238E27FC236}">
                <a16:creationId xmlns:a16="http://schemas.microsoft.com/office/drawing/2014/main" id="{47FE1CCC-4155-4E64-A6CC-C933C0137030}"/>
              </a:ext>
            </a:extLst>
          </p:cNvPr>
          <p:cNvSpPr>
            <a:spLocks noGrp="1"/>
          </p:cNvSpPr>
          <p:nvPr>
            <p:ph idx="1"/>
          </p:nvPr>
        </p:nvSpPr>
        <p:spPr>
          <a:xfrm>
            <a:off x="6116084" y="609601"/>
            <a:ext cx="5511296" cy="5175624"/>
          </a:xfrm>
        </p:spPr>
        <p:txBody>
          <a:bodyPr anchor="ctr">
            <a:normAutofit/>
          </a:bodyPr>
          <a:lstStyle/>
          <a:p>
            <a:r>
              <a:rPr lang="en-GB" dirty="0">
                <a:solidFill>
                  <a:srgbClr val="FFFFFF"/>
                </a:solidFill>
              </a:rPr>
              <a:t>Each Grammar school in Northern Ireland receive applications.</a:t>
            </a:r>
          </a:p>
          <a:p>
            <a:endParaRPr lang="en-GB" dirty="0">
              <a:solidFill>
                <a:srgbClr val="FFFFFF"/>
              </a:solidFill>
            </a:endParaRPr>
          </a:p>
          <a:p>
            <a:r>
              <a:rPr lang="en-GB" dirty="0">
                <a:solidFill>
                  <a:srgbClr val="FFFFFF"/>
                </a:solidFill>
              </a:rPr>
              <a:t>Each school ranks the pupil results. If they have 90 places, they will give those 90 places to the top 90 ranked scores. If the last few applicants all have the same score, pupils will be selected using the rest of the school’s entrance criteria.</a:t>
            </a:r>
          </a:p>
        </p:txBody>
      </p:sp>
    </p:spTree>
    <p:extLst>
      <p:ext uri="{BB962C8B-B14F-4D97-AF65-F5344CB8AC3E}">
        <p14:creationId xmlns:p14="http://schemas.microsoft.com/office/powerpoint/2010/main" val="359189878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528E2-917A-4F21-90D5-3075A234DCE0}"/>
              </a:ext>
            </a:extLst>
          </p:cNvPr>
          <p:cNvSpPr>
            <a:spLocks noGrp="1"/>
          </p:cNvSpPr>
          <p:nvPr>
            <p:ph type="title"/>
          </p:nvPr>
        </p:nvSpPr>
        <p:spPr/>
        <p:txBody>
          <a:bodyPr/>
          <a:lstStyle/>
          <a:p>
            <a:r>
              <a:rPr lang="en-GB" dirty="0"/>
              <a:t>CONSISTENCIES</a:t>
            </a:r>
          </a:p>
        </p:txBody>
      </p:sp>
      <p:sp>
        <p:nvSpPr>
          <p:cNvPr id="3" name="Content Placeholder 2">
            <a:extLst>
              <a:ext uri="{FF2B5EF4-FFF2-40B4-BE49-F238E27FC236}">
                <a16:creationId xmlns:a16="http://schemas.microsoft.com/office/drawing/2014/main" id="{A77FC421-3298-4EFB-B681-6B819876BA48}"/>
              </a:ext>
            </a:extLst>
          </p:cNvPr>
          <p:cNvSpPr>
            <a:spLocks noGrp="1"/>
          </p:cNvSpPr>
          <p:nvPr>
            <p:ph idx="1"/>
          </p:nvPr>
        </p:nvSpPr>
        <p:spPr/>
        <p:txBody>
          <a:bodyPr/>
          <a:lstStyle/>
          <a:p>
            <a:pPr marL="342900" indent="-342900">
              <a:buFontTx/>
              <a:buChar char="-"/>
            </a:pPr>
            <a:r>
              <a:rPr lang="en-GB" dirty="0"/>
              <a:t>Appeals Process which remains free</a:t>
            </a:r>
          </a:p>
          <a:p>
            <a:pPr marL="342900" indent="-342900">
              <a:buFontTx/>
              <a:buChar char="-"/>
            </a:pPr>
            <a:r>
              <a:rPr lang="en-GB" dirty="0"/>
              <a:t>Re-mark service</a:t>
            </a:r>
          </a:p>
          <a:p>
            <a:pPr marL="342900" indent="-342900">
              <a:buFontTx/>
              <a:buChar char="-"/>
            </a:pPr>
            <a:r>
              <a:rPr lang="en-GB" dirty="0"/>
              <a:t>Paper will be provided for calculating answers </a:t>
            </a:r>
          </a:p>
          <a:p>
            <a:pPr marL="342900" indent="-342900">
              <a:buFontTx/>
              <a:buChar char="-"/>
            </a:pPr>
            <a:r>
              <a:rPr lang="en-GB" dirty="0"/>
              <a:t>Time adjustments can be applied, for example: processing delays, eyesight problems. The application needs to be supported by evidence from the GP/school</a:t>
            </a:r>
          </a:p>
          <a:p>
            <a:pPr marL="342900" indent="-342900">
              <a:buFontTx/>
              <a:buChar char="-"/>
            </a:pPr>
            <a:r>
              <a:rPr lang="en-GB" dirty="0"/>
              <a:t>Results will be available at end of January/beginning of February</a:t>
            </a:r>
          </a:p>
          <a:p>
            <a:pPr marL="342900" indent="-342900">
              <a:buFontTx/>
              <a:buChar char="-"/>
            </a:pPr>
            <a:endParaRPr lang="en-GB" dirty="0"/>
          </a:p>
        </p:txBody>
      </p:sp>
    </p:spTree>
    <p:extLst>
      <p:ext uri="{BB962C8B-B14F-4D97-AF65-F5344CB8AC3E}">
        <p14:creationId xmlns:p14="http://schemas.microsoft.com/office/powerpoint/2010/main" val="4068074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8D8427C-057C-44AA-94C7-832F97F47980}"/>
              </a:ext>
            </a:extLst>
          </p:cNvPr>
          <p:cNvSpPr>
            <a:spLocks noGrp="1"/>
          </p:cNvSpPr>
          <p:nvPr>
            <p:ph type="title"/>
          </p:nvPr>
        </p:nvSpPr>
        <p:spPr>
          <a:xfrm>
            <a:off x="1286933" y="609600"/>
            <a:ext cx="10197494" cy="1099457"/>
          </a:xfrm>
        </p:spPr>
        <p:txBody>
          <a:bodyPr>
            <a:normAutofit/>
          </a:bodyPr>
          <a:lstStyle/>
          <a:p>
            <a:r>
              <a:rPr lang="en-GB" dirty="0"/>
              <a:t>KEY DATES</a:t>
            </a:r>
          </a:p>
        </p:txBody>
      </p:sp>
      <p:sp>
        <p:nvSpPr>
          <p:cNvPr id="11" name="Isosceles Triangle 10">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43267"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Content Placeholder 2">
            <a:extLst>
              <a:ext uri="{FF2B5EF4-FFF2-40B4-BE49-F238E27FC236}">
                <a16:creationId xmlns:a16="http://schemas.microsoft.com/office/drawing/2014/main" id="{2D7971B8-2E24-F39B-E39C-3C597CDF08AB}"/>
              </a:ext>
            </a:extLst>
          </p:cNvPr>
          <p:cNvGraphicFramePr>
            <a:graphicFrameLocks noGrp="1"/>
          </p:cNvGraphicFramePr>
          <p:nvPr>
            <p:ph idx="1"/>
            <p:extLst>
              <p:ext uri="{D42A27DB-BD31-4B8C-83A1-F6EECF244321}">
                <p14:modId xmlns:p14="http://schemas.microsoft.com/office/powerpoint/2010/main" val="3757990079"/>
              </p:ext>
            </p:extLst>
          </p:nvPr>
        </p:nvGraphicFramePr>
        <p:xfrm>
          <a:off x="1286933" y="1948543"/>
          <a:ext cx="9618133" cy="40934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6004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363</TotalTime>
  <Words>931</Words>
  <Application>Microsoft Office PowerPoint</Application>
  <PresentationFormat>Widescreen</PresentationFormat>
  <Paragraphs>93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MT Pro</vt:lpstr>
      <vt:lpstr>Arial MT Pro Light</vt:lpstr>
      <vt:lpstr>Trebuchet MS</vt:lpstr>
      <vt:lpstr>Wingdings 3</vt:lpstr>
      <vt:lpstr>YMPAG Q+ Swiss 721 BT</vt:lpstr>
      <vt:lpstr>Facet</vt:lpstr>
      <vt:lpstr>INTRODUCING SEAG</vt:lpstr>
      <vt:lpstr>BACKGROUND</vt:lpstr>
      <vt:lpstr>ACCESS ARRANGEMENTS</vt:lpstr>
      <vt:lpstr>CHANGES TO BE AWARE OF</vt:lpstr>
      <vt:lpstr>CHANGES TO BE AWARE OF</vt:lpstr>
      <vt:lpstr>UNDERSTANDING RESULTS</vt:lpstr>
      <vt:lpstr>UNDERSTANDING RESULTS</vt:lpstr>
      <vt:lpstr>CONSISTENCIES</vt:lpstr>
      <vt:lpstr>KEY DATES</vt:lpstr>
      <vt:lpstr>WHAT TO EXPECT…</vt:lpstr>
      <vt:lpstr>WHAT TO EXPECT…</vt:lpstr>
      <vt:lpstr>WHAT TO EXPECT…</vt:lpstr>
      <vt:lpstr>CLASSROOM MANAGEMENT</vt:lpstr>
      <vt:lpstr>CLASSROOM MANAGEMENT</vt:lpstr>
      <vt:lpstr>FINALLY – AT HOME</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SEAG</dc:title>
  <dc:creator>C OAKES</dc:creator>
  <cp:lastModifiedBy>J Baxter</cp:lastModifiedBy>
  <cp:revision>29</cp:revision>
  <cp:lastPrinted>2023-03-13T14:30:19Z</cp:lastPrinted>
  <dcterms:created xsi:type="dcterms:W3CDTF">2023-03-03T11:10:32Z</dcterms:created>
  <dcterms:modified xsi:type="dcterms:W3CDTF">2023-03-13T15:31:44Z</dcterms:modified>
</cp:coreProperties>
</file>